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8"/>
  </p:notesMasterIdLst>
  <p:sldIdLst>
    <p:sldId id="271" r:id="rId6"/>
    <p:sldId id="411" r:id="rId7"/>
    <p:sldId id="412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20" r:id="rId16"/>
    <p:sldId id="421" r:id="rId1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77" d="100"/>
          <a:sy n="77" d="100"/>
        </p:scale>
        <p:origin x="708" y="-84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15/10/2019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52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097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510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840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578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398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2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1721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0045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893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15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6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9.png"/><Relationship Id="rId9" Type="http://schemas.openxmlformats.org/officeDocument/2006/relationships/image" Target="../media/image11.png"/><Relationship Id="rId1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7.png"/><Relationship Id="rId3" Type="http://schemas.openxmlformats.org/officeDocument/2006/relationships/image" Target="../media/image21.png"/><Relationship Id="rId7" Type="http://schemas.openxmlformats.org/officeDocument/2006/relationships/image" Target="../media/image9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15.png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4.png"/><Relationship Id="rId3" Type="http://schemas.openxmlformats.org/officeDocument/2006/relationships/image" Target="../media/image22.png"/><Relationship Id="rId7" Type="http://schemas.openxmlformats.org/officeDocument/2006/relationships/image" Target="../media/image6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11.png"/><Relationship Id="rId5" Type="http://schemas.openxmlformats.org/officeDocument/2006/relationships/image" Target="../media/image24.png"/><Relationship Id="rId15" Type="http://schemas.openxmlformats.org/officeDocument/2006/relationships/image" Target="../media/image16.png"/><Relationship Id="rId10" Type="http://schemas.openxmlformats.org/officeDocument/2006/relationships/image" Target="../media/image9.png"/><Relationship Id="rId4" Type="http://schemas.openxmlformats.org/officeDocument/2006/relationships/image" Target="../media/image23.png"/><Relationship Id="rId9" Type="http://schemas.openxmlformats.org/officeDocument/2006/relationships/image" Target="../media/image8.png"/><Relationship Id="rId1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11.pn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9.png"/><Relationship Id="rId5" Type="http://schemas.openxmlformats.org/officeDocument/2006/relationships/image" Target="../media/image28.png"/><Relationship Id="rId15" Type="http://schemas.openxmlformats.org/officeDocument/2006/relationships/image" Target="../media/image12.png"/><Relationship Id="rId10" Type="http://schemas.openxmlformats.org/officeDocument/2006/relationships/image" Target="../media/image8.png"/><Relationship Id="rId4" Type="http://schemas.openxmlformats.org/officeDocument/2006/relationships/image" Target="../media/image27.png"/><Relationship Id="rId9" Type="http://schemas.openxmlformats.org/officeDocument/2006/relationships/image" Target="../media/image15.png"/><Relationship Id="rId1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7.png"/><Relationship Id="rId3" Type="http://schemas.openxmlformats.org/officeDocument/2006/relationships/image" Target="../media/image31.png"/><Relationship Id="rId7" Type="http://schemas.openxmlformats.org/officeDocument/2006/relationships/image" Target="../media/image9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15.png"/><Relationship Id="rId10" Type="http://schemas.openxmlformats.org/officeDocument/2006/relationships/image" Target="../media/image14.png"/><Relationship Id="rId4" Type="http://schemas.openxmlformats.org/officeDocument/2006/relationships/image" Target="../media/image6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Money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5 silver coins in her purse.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can make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40 p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with three coins.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can also make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75 p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with three coins.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money does Rosie have in her purse?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916" y="736900"/>
            <a:ext cx="1380622" cy="13755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727" y="2112446"/>
            <a:ext cx="1292653" cy="11517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074" y="3264463"/>
            <a:ext cx="1437115" cy="14371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2320" y="4730931"/>
            <a:ext cx="1574625" cy="156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1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5 different coins in his wallet.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greatest amount of money he could have in his wallet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least amount of money?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150" y="1193781"/>
            <a:ext cx="1380622" cy="13755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205" y="1267167"/>
            <a:ext cx="1292653" cy="11517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616" y="2580930"/>
            <a:ext cx="1437115" cy="14371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2423291"/>
            <a:ext cx="1574625" cy="1569720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519" y="1833804"/>
            <a:ext cx="2207838" cy="2159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4135539"/>
            <a:ext cx="1274120" cy="112265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3724052"/>
            <a:ext cx="1766903" cy="20035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1401854" cy="12891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9"/>
            <a:ext cx="1401854" cy="1387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72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Dexter has 202 pence.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has 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one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pound coin.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five possible combinations of other coins he may have.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150" y="1193781"/>
            <a:ext cx="1380622" cy="13755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205" y="1267167"/>
            <a:ext cx="1292653" cy="115170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616" y="2580930"/>
            <a:ext cx="1437115" cy="14371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2423291"/>
            <a:ext cx="1574625" cy="156972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4135539"/>
            <a:ext cx="1274120" cy="112265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1401854" cy="128911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9"/>
            <a:ext cx="1401854" cy="138714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3724052"/>
            <a:ext cx="1766903" cy="200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74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thinks that she has £10 and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 p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your answer.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466" y="2495854"/>
            <a:ext cx="1331942" cy="122482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165" y="1735959"/>
            <a:ext cx="1331943" cy="11736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926" y="1580771"/>
            <a:ext cx="1331943" cy="11736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74" y="1905887"/>
            <a:ext cx="3250685" cy="179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2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thinks there is more than £5 but less than £6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Dora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2478244"/>
            <a:ext cx="2934847" cy="15059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153" y="1748275"/>
            <a:ext cx="1574625" cy="15697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763" y="1715831"/>
            <a:ext cx="1437115" cy="14371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598" y="2766456"/>
            <a:ext cx="1437115" cy="14371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091" y="2923853"/>
            <a:ext cx="1437115" cy="14371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384" y="3485013"/>
            <a:ext cx="1292653" cy="11517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372" y="4131877"/>
            <a:ext cx="1292653" cy="11517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405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bought these muffins.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3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Muffins cost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35 p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did Dora spend?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bought three times as many muffins as Dora.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muffins did Tommy buy?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money did Tommy spend on muffins?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more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money did Tommy spend than Dora?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702" y="1168295"/>
            <a:ext cx="1153183" cy="125702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450" y="1168294"/>
            <a:ext cx="1153183" cy="12570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198" y="1168294"/>
            <a:ext cx="1153183" cy="12570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83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£5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she got enough money to buy a car and two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apples?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combinations of items could Rosie buy with £5?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820" y="2338209"/>
            <a:ext cx="1526700" cy="937399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1021692" y="3510900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£3 and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35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872" y="2131788"/>
            <a:ext cx="1624007" cy="1393679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4966648" y="3510899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£2 and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55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225" y="4150915"/>
            <a:ext cx="1102100" cy="10584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04019">
            <a:off x="5554265" y="3989297"/>
            <a:ext cx="1033824" cy="1587483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985797" y="5296214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85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917691" y="5293845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75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640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has £2 and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90 p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has three times as much money as Jack.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more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money does Teddy have than Jack?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twice as much money as Teddy.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more</a:t>
            </a: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money does Rosie have than Jack?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93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0" y="736900"/>
                <a:ext cx="8254449" cy="60478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Three children are calculating £4 and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 p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subtract £1 and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50 p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</a:t>
                </a:r>
              </a:p>
              <a:p>
                <a:pPr lvl="0">
                  <a:defRPr/>
                </a:pPr>
                <a:endParaRPr lang="en-GB" sz="7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£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                     Annie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 p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50 p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30 p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£1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30 p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£1 and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30 p</a:t>
                </a: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Teddy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                  The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difference is £2 and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 p.</a:t>
                </a:r>
              </a:p>
              <a:p>
                <a:pPr lvl="0">
                  <a:defRPr/>
                </a:pPr>
                <a:endParaRPr lang="en-GB" sz="20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£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and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 p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£2 and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 p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£2 and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20 p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50 p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£2 and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 p			Eva</a:t>
                </a:r>
              </a:p>
              <a:p>
                <a:pPr lvl="0">
                  <a:defRPr/>
                </a:pPr>
                <a:endParaRPr lang="en-GB" sz="16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correct? Who is incorrect?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method do you prefer?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0" y="736900"/>
                <a:ext cx="8254449" cy="6047809"/>
              </a:xfrm>
              <a:prstGeom prst="rect">
                <a:avLst/>
              </a:prstGeom>
              <a:blipFill>
                <a:blip r:embed="rId3"/>
                <a:stretch>
                  <a:fillRect l="-1551" t="-11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892" y="1420236"/>
            <a:ext cx="1243362" cy="8586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71644" y="3360236"/>
            <a:ext cx="1045478" cy="801135"/>
          </a:xfrm>
          <a:prstGeom prst="rect">
            <a:avLst/>
          </a:prstGeom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3" t="55690" r="23877" b="31250"/>
          <a:stretch/>
        </p:blipFill>
        <p:spPr bwMode="auto">
          <a:xfrm>
            <a:off x="5219998" y="2909559"/>
            <a:ext cx="3354894" cy="976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7" name="Straight Connector 16"/>
          <p:cNvCxnSpPr/>
          <p:nvPr/>
        </p:nvCxnSpPr>
        <p:spPr>
          <a:xfrm>
            <a:off x="5691116" y="3595872"/>
            <a:ext cx="266131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85902" y="4073362"/>
            <a:ext cx="1109743" cy="156795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97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spends £7 and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76 p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on a birthday cake.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pays with a £10 note.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change does she get?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shopkeeper gives her six coins for her change.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coins could they be?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049" y="1214969"/>
            <a:ext cx="1564205" cy="22100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04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£4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buys a pencil for £1 and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20 p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and a book for £1 and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45 p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bar model represents the question?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correct bar model to help you calculate how much change Amir receives.</a:t>
            </a:r>
          </a:p>
        </p:txBody>
      </p:sp>
      <p:sp>
        <p:nvSpPr>
          <p:cNvPr id="33" name="Right Brace 32"/>
          <p:cNvSpPr/>
          <p:nvPr/>
        </p:nvSpPr>
        <p:spPr>
          <a:xfrm rot="16200000">
            <a:off x="2682038" y="1802483"/>
            <a:ext cx="270410" cy="3855384"/>
          </a:xfrm>
          <a:prstGeom prst="rightBrace">
            <a:avLst>
              <a:gd name="adj1" fmla="val 83269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853675" y="3101058"/>
            <a:ext cx="1885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£4</a:t>
            </a:r>
          </a:p>
        </p:txBody>
      </p:sp>
      <p:sp>
        <p:nvSpPr>
          <p:cNvPr id="39" name="Right Brace 38"/>
          <p:cNvSpPr/>
          <p:nvPr/>
        </p:nvSpPr>
        <p:spPr>
          <a:xfrm rot="16200000">
            <a:off x="7270483" y="1798508"/>
            <a:ext cx="236886" cy="3896857"/>
          </a:xfrm>
          <a:prstGeom prst="rightBrace">
            <a:avLst>
              <a:gd name="adj1" fmla="val 83269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46092" y="3109641"/>
            <a:ext cx="1885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166840"/>
              </p:ext>
            </p:extLst>
          </p:nvPr>
        </p:nvGraphicFramePr>
        <p:xfrm>
          <a:off x="848079" y="3979754"/>
          <a:ext cx="389685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8952">
                  <a:extLst>
                    <a:ext uri="{9D8B030D-6E8A-4147-A177-3AD203B41FA5}">
                      <a16:colId xmlns:a16="http://schemas.microsoft.com/office/drawing/2014/main" val="40372084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3557412570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755017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£1 and 20 p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£1 and 45 p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?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443093"/>
                  </a:ext>
                </a:extLst>
              </a:tr>
            </a:tbl>
          </a:graphicData>
        </a:graphic>
      </p:graphicFrame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113911"/>
              </p:ext>
            </p:extLst>
          </p:nvPr>
        </p:nvGraphicFramePr>
        <p:xfrm>
          <a:off x="5440496" y="3979754"/>
          <a:ext cx="389685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8952">
                  <a:extLst>
                    <a:ext uri="{9D8B030D-6E8A-4147-A177-3AD203B41FA5}">
                      <a16:colId xmlns:a16="http://schemas.microsoft.com/office/drawing/2014/main" val="40372084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3557412570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755017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£4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£1 and 20 p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Gill Sans MT" panose="020B0502020104020203" pitchFamily="34" charset="0"/>
                        </a:rPr>
                        <a:t>£1</a:t>
                      </a:r>
                      <a:r>
                        <a:rPr lang="en-GB" baseline="0" dirty="0" smtClean="0">
                          <a:latin typeface="Gill Sans MT" panose="020B0502020104020203" pitchFamily="34" charset="0"/>
                        </a:rPr>
                        <a:t> and 45 p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4430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214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522d4c35-b548-4432-90ae-af4376e1c4b4"/>
    <ds:schemaRef ds:uri="http://purl.org/dc/terms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1842</TotalTime>
  <Words>506</Words>
  <Application>Microsoft Office PowerPoint</Application>
  <PresentationFormat>A4 Paper (210x297 mm)</PresentationFormat>
  <Paragraphs>149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71</cp:revision>
  <dcterms:created xsi:type="dcterms:W3CDTF">2019-02-04T08:17:32Z</dcterms:created>
  <dcterms:modified xsi:type="dcterms:W3CDTF">2019-10-15T09:19:21Z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