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0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432" y="48"/>
      </p:cViewPr>
      <p:guideLst>
        <p:guide orient="horz" pos="2409"/>
        <p:guide pos="3120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4152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936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107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6944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0756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177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5285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2013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0099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9720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657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9126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6724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8497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920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1494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4247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1462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511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901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0741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226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24.png"/><Relationship Id="rId18" Type="http://schemas.openxmlformats.org/officeDocument/2006/relationships/image" Target="../media/image9.png"/><Relationship Id="rId3" Type="http://schemas.openxmlformats.org/officeDocument/2006/relationships/image" Target="../media/image16.png"/><Relationship Id="rId7" Type="http://schemas.openxmlformats.org/officeDocument/2006/relationships/image" Target="../media/image10.png"/><Relationship Id="rId12" Type="http://schemas.openxmlformats.org/officeDocument/2006/relationships/image" Target="../media/image23.png"/><Relationship Id="rId1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openxmlformats.org/officeDocument/2006/relationships/image" Target="../media/image18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32.png"/><Relationship Id="rId7" Type="http://schemas.openxmlformats.org/officeDocument/2006/relationships/image" Target="../media/image30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21.png"/><Relationship Id="rId5" Type="http://schemas.openxmlformats.org/officeDocument/2006/relationships/image" Target="../media/image17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image" Target="../media/image28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19.png"/><Relationship Id="rId5" Type="http://schemas.openxmlformats.org/officeDocument/2006/relationships/image" Target="../media/image35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34.png"/><Relationship Id="rId9" Type="http://schemas.openxmlformats.org/officeDocument/2006/relationships/image" Target="../media/image30.png"/><Relationship Id="rId1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2- Autumn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Value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says he has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61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840" y="2371761"/>
            <a:ext cx="410562" cy="6078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177" y="2303706"/>
            <a:ext cx="410562" cy="6078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739" y="2854965"/>
            <a:ext cx="410562" cy="6078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086" y="3162092"/>
            <a:ext cx="410562" cy="6078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858" y="3268855"/>
            <a:ext cx="410562" cy="6078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884" y="2735444"/>
            <a:ext cx="410562" cy="6078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192" y="2027594"/>
            <a:ext cx="469212" cy="236205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835" y="2230201"/>
            <a:ext cx="832117" cy="10386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340" y="934847"/>
            <a:ext cx="1161083" cy="14369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two sets of objects.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are easier to count?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642" y="1731295"/>
            <a:ext cx="619568" cy="8752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131" y="2359266"/>
            <a:ext cx="619568" cy="87529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156" y="1475980"/>
            <a:ext cx="619568" cy="8752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327" y="4033662"/>
            <a:ext cx="619568" cy="87529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485" y="2324164"/>
            <a:ext cx="619568" cy="87529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156" y="2614635"/>
            <a:ext cx="619568" cy="87529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541" y="2396563"/>
            <a:ext cx="619568" cy="87529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966" y="3577294"/>
            <a:ext cx="619568" cy="87529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647" y="3221953"/>
            <a:ext cx="619568" cy="87529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600" y="2865225"/>
            <a:ext cx="619568" cy="87529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347" y="3371319"/>
            <a:ext cx="619568" cy="87529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612" y="3094357"/>
            <a:ext cx="619568" cy="875295"/>
          </a:xfrm>
          <a:prstGeom prst="rect">
            <a:avLst/>
          </a:prstGeom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8417" y="2495026"/>
            <a:ext cx="3094477" cy="1362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80267" y="2495026"/>
            <a:ext cx="3094477" cy="1362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185" y="1512801"/>
            <a:ext cx="677139" cy="77251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185" y="2127398"/>
            <a:ext cx="677139" cy="77251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680" y="1512801"/>
            <a:ext cx="677139" cy="7725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680" y="2131363"/>
            <a:ext cx="677139" cy="7725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185" y="2741995"/>
            <a:ext cx="677139" cy="77251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680" y="2749925"/>
            <a:ext cx="677139" cy="77251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1512801"/>
            <a:ext cx="677139" cy="77251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2132611"/>
            <a:ext cx="677139" cy="77251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2752421"/>
            <a:ext cx="677139" cy="77251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1512801"/>
            <a:ext cx="677139" cy="77251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3372231"/>
            <a:ext cx="677139" cy="77251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60" y="3992041"/>
            <a:ext cx="677139" cy="77251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3992041"/>
            <a:ext cx="677139" cy="77251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2132611"/>
            <a:ext cx="677139" cy="77251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3372231"/>
            <a:ext cx="677139" cy="77251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60" y="2752421"/>
            <a:ext cx="677139" cy="772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17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jar contains 10 cookies.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cookies are there altogether?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Write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your answer in numerals and words.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strategy did you use?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Did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your partner use a different method?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 best strategy to use?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2771421" y="1293071"/>
            <a:ext cx="1307328" cy="1327152"/>
            <a:chOff x="5348108" y="2451958"/>
            <a:chExt cx="1168746" cy="1189037"/>
          </a:xfrm>
        </p:grpSpPr>
        <p:pic>
          <p:nvPicPr>
            <p:cNvPr id="50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8108" y="2451958"/>
              <a:ext cx="1168746" cy="11890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1" name="TextBox 50"/>
            <p:cNvSpPr txBox="1"/>
            <p:nvPr/>
          </p:nvSpPr>
          <p:spPr>
            <a:xfrm>
              <a:off x="5768519" y="2681090"/>
              <a:ext cx="595223" cy="3695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70238" y="1310184"/>
            <a:ext cx="1307328" cy="1327152"/>
            <a:chOff x="3670238" y="1310184"/>
            <a:chExt cx="1307328" cy="1327152"/>
          </a:xfrm>
        </p:grpSpPr>
        <p:pic>
          <p:nvPicPr>
            <p:cNvPr id="52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0238" y="1310184"/>
              <a:ext cx="1307328" cy="1327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3" name="TextBox 52"/>
            <p:cNvSpPr txBox="1"/>
            <p:nvPr/>
          </p:nvSpPr>
          <p:spPr>
            <a:xfrm>
              <a:off x="4135802" y="1574180"/>
              <a:ext cx="495784" cy="307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569055" y="1310184"/>
            <a:ext cx="1307328" cy="1327152"/>
            <a:chOff x="4569055" y="1310184"/>
            <a:chExt cx="1307328" cy="1327152"/>
          </a:xfrm>
        </p:grpSpPr>
        <p:pic>
          <p:nvPicPr>
            <p:cNvPr id="4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9055" y="1310184"/>
              <a:ext cx="1307328" cy="1327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4" name="TextBox 53"/>
            <p:cNvSpPr txBox="1"/>
            <p:nvPr/>
          </p:nvSpPr>
          <p:spPr>
            <a:xfrm>
              <a:off x="5009109" y="1574180"/>
              <a:ext cx="495784" cy="307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467873" y="1324014"/>
            <a:ext cx="1307328" cy="1327152"/>
            <a:chOff x="5467873" y="1324014"/>
            <a:chExt cx="1307328" cy="1327152"/>
          </a:xfrm>
        </p:grpSpPr>
        <p:pic>
          <p:nvPicPr>
            <p:cNvPr id="5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7873" y="1324014"/>
              <a:ext cx="1307328" cy="13271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6" name="TextBox 55"/>
            <p:cNvSpPr txBox="1"/>
            <p:nvPr/>
          </p:nvSpPr>
          <p:spPr>
            <a:xfrm>
              <a:off x="5908245" y="1588564"/>
              <a:ext cx="495784" cy="3071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10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5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355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78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156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777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7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76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757" y="2733628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752" y="3153841"/>
            <a:ext cx="637186" cy="497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95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Where would 36 go on each of the number lines?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869743" y="2187886"/>
            <a:ext cx="6359857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1869743" y="3670433"/>
            <a:ext cx="6359857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1869743" y="5152979"/>
            <a:ext cx="6359857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057238" y="2324363"/>
            <a:ext cx="739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122373" y="2324363"/>
            <a:ext cx="1005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100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57238" y="3817069"/>
            <a:ext cx="739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22373" y="3817069"/>
            <a:ext cx="1005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57238" y="5309775"/>
            <a:ext cx="739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22373" y="5309775"/>
            <a:ext cx="1005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2411148" y="2033515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7681458" y="2033515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2413421" y="3523393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683731" y="3523393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2415693" y="5013277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7686003" y="5013277"/>
            <a:ext cx="0" cy="2944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921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of these images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does not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show 23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explain the mistake?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503" y="3027217"/>
            <a:ext cx="387157" cy="194898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058" y="3027218"/>
            <a:ext cx="387157" cy="194898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425" y="4219134"/>
            <a:ext cx="391275" cy="57928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746" y="3811608"/>
            <a:ext cx="391275" cy="5792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274" y="3350200"/>
            <a:ext cx="391275" cy="5792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998" y="3384385"/>
            <a:ext cx="677476" cy="14160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4279" y="3384385"/>
            <a:ext cx="677476" cy="141601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560" y="3384385"/>
            <a:ext cx="677476" cy="14160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915" y="3765491"/>
            <a:ext cx="679276" cy="5136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2104298" y="2359857"/>
            <a:ext cx="40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769025" y="2359857"/>
            <a:ext cx="40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B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429474" y="2359857"/>
            <a:ext cx="40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C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7368" y="2192112"/>
            <a:ext cx="951958" cy="2155524"/>
          </a:xfrm>
          <a:prstGeom prst="rect">
            <a:avLst/>
          </a:prstGeom>
        </p:spPr>
      </p:pic>
      <p:sp>
        <p:nvSpPr>
          <p:cNvPr id="43" name="Oval 42"/>
          <p:cNvSpPr/>
          <p:nvPr/>
        </p:nvSpPr>
        <p:spPr>
          <a:xfrm>
            <a:off x="3977973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774735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369530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179939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5585143" y="2925235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7368" y="3069152"/>
            <a:ext cx="951958" cy="215552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47368" y="3959841"/>
            <a:ext cx="951958" cy="2155524"/>
          </a:xfrm>
          <a:prstGeom prst="rect">
            <a:avLst/>
          </a:prstGeom>
        </p:spPr>
      </p:pic>
      <p:sp>
        <p:nvSpPr>
          <p:cNvPr id="68" name="Oval 67"/>
          <p:cNvSpPr/>
          <p:nvPr/>
        </p:nvSpPr>
        <p:spPr>
          <a:xfrm>
            <a:off x="3973616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770378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4365173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5175582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5580786" y="3312296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3969980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4766742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4361537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5171946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5577150" y="3793757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3965623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4762385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4357180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5167589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/>
          <p:cNvSpPr/>
          <p:nvPr/>
        </p:nvSpPr>
        <p:spPr>
          <a:xfrm>
            <a:off x="5572793" y="4180818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/>
          <p:cNvSpPr/>
          <p:nvPr/>
        </p:nvSpPr>
        <p:spPr>
          <a:xfrm>
            <a:off x="3972263" y="4669203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/>
          <p:cNvSpPr/>
          <p:nvPr/>
        </p:nvSpPr>
        <p:spPr>
          <a:xfrm>
            <a:off x="4769025" y="4669203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4363820" y="4669203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1" name="Picture 9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6813" y="3007010"/>
            <a:ext cx="922275" cy="1643180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957" y="2358046"/>
            <a:ext cx="523530" cy="737700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354" y="2187510"/>
            <a:ext cx="951870" cy="932040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3961" y="2093993"/>
            <a:ext cx="872547" cy="101136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715" y="3376188"/>
            <a:ext cx="904276" cy="128899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487" y="3346401"/>
            <a:ext cx="908243" cy="1288991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6417" y="4876438"/>
            <a:ext cx="932040" cy="161818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6922" y="4553533"/>
            <a:ext cx="917681" cy="192633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5338" y="424767"/>
            <a:ext cx="832117" cy="103865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4196" y="138917"/>
            <a:ext cx="1161083" cy="143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23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two digit numbers can you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make using the digit cards?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 largest number?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 by using concrete resources.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smallest number?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 by using concrete resources.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can’t the 0 be used as a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tens number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032685" y="1994497"/>
            <a:ext cx="783771" cy="1107996"/>
            <a:chOff x="3522190" y="1994497"/>
            <a:chExt cx="783771" cy="1107996"/>
          </a:xfrm>
        </p:grpSpPr>
        <p:sp>
          <p:nvSpPr>
            <p:cNvPr id="50" name="TextBox 49"/>
            <p:cNvSpPr txBox="1"/>
            <p:nvPr/>
          </p:nvSpPr>
          <p:spPr>
            <a:xfrm>
              <a:off x="3707165" y="1994497"/>
              <a:ext cx="40819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7</a:t>
              </a:r>
            </a:p>
          </p:txBody>
        </p:sp>
        <p:sp>
          <p:nvSpPr>
            <p:cNvPr id="53" name="Rounded Rectangle 52"/>
            <p:cNvSpPr/>
            <p:nvPr/>
          </p:nvSpPr>
          <p:spPr>
            <a:xfrm>
              <a:off x="3522190" y="2041997"/>
              <a:ext cx="783771" cy="969863"/>
            </a:xfrm>
            <a:prstGeom prst="roundRect">
              <a:avLst/>
            </a:pr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475078" y="1994497"/>
            <a:ext cx="783771" cy="1107996"/>
            <a:chOff x="4458340" y="1994497"/>
            <a:chExt cx="783771" cy="1107996"/>
          </a:xfrm>
        </p:grpSpPr>
        <p:sp>
          <p:nvSpPr>
            <p:cNvPr id="51" name="TextBox 50"/>
            <p:cNvSpPr txBox="1"/>
            <p:nvPr/>
          </p:nvSpPr>
          <p:spPr>
            <a:xfrm>
              <a:off x="4662864" y="1994497"/>
              <a:ext cx="40819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0</a:t>
              </a:r>
              <a:endParaRPr kumimoji="0" lang="en-GB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55" name="Rounded Rectangle 54"/>
            <p:cNvSpPr/>
            <p:nvPr/>
          </p:nvSpPr>
          <p:spPr>
            <a:xfrm>
              <a:off x="4458340" y="2040022"/>
              <a:ext cx="783771" cy="969863"/>
            </a:xfrm>
            <a:prstGeom prst="roundRect">
              <a:avLst/>
            </a:pr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917471" y="1994497"/>
            <a:ext cx="783771" cy="1107996"/>
            <a:chOff x="5394490" y="1994497"/>
            <a:chExt cx="783771" cy="1107996"/>
          </a:xfrm>
        </p:grpSpPr>
        <p:sp>
          <p:nvSpPr>
            <p:cNvPr id="52" name="TextBox 51"/>
            <p:cNvSpPr txBox="1"/>
            <p:nvPr/>
          </p:nvSpPr>
          <p:spPr>
            <a:xfrm>
              <a:off x="5571061" y="1994497"/>
              <a:ext cx="408199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6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2</a:t>
              </a:r>
            </a:p>
          </p:txBody>
        </p:sp>
        <p:sp>
          <p:nvSpPr>
            <p:cNvPr id="56" name="Rounded Rectangle 55"/>
            <p:cNvSpPr/>
            <p:nvPr/>
          </p:nvSpPr>
          <p:spPr>
            <a:xfrm>
              <a:off x="5394490" y="2038047"/>
              <a:ext cx="783771" cy="969863"/>
            </a:xfrm>
            <a:prstGeom prst="roundRect">
              <a:avLst/>
            </a:pr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59" name="Picture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78" y="728706"/>
            <a:ext cx="718468" cy="70077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846" y="728706"/>
            <a:ext cx="718468" cy="7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1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each part-whole model in a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different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way.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3269298" y="1365742"/>
            <a:ext cx="3310718" cy="3008481"/>
            <a:chOff x="268171" y="249049"/>
            <a:chExt cx="2498576" cy="2448272"/>
          </a:xfrm>
        </p:grpSpPr>
        <p:sp>
          <p:nvSpPr>
            <p:cNvPr id="14" name="Oval 1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17" name="Straight Connector 16"/>
            <p:cNvCxnSpPr>
              <a:stCxn id="1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1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rot="5400000">
            <a:off x="2425980" y="4526122"/>
            <a:ext cx="1729164" cy="1694351"/>
            <a:chOff x="268171" y="249049"/>
            <a:chExt cx="2498576" cy="2448272"/>
          </a:xfrm>
        </p:grpSpPr>
        <p:sp>
          <p:nvSpPr>
            <p:cNvPr id="20" name="Oval 19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23" name="Straight Connector 22"/>
            <p:cNvCxnSpPr>
              <a:stCxn id="20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20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 rot="10800000">
            <a:off x="5647423" y="4536010"/>
            <a:ext cx="1862207" cy="1729165"/>
            <a:chOff x="268170" y="249049"/>
            <a:chExt cx="2498577" cy="2448273"/>
          </a:xfrm>
        </p:grpSpPr>
        <p:sp>
          <p:nvSpPr>
            <p:cNvPr id="26" name="Oval 2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 rot="10800000">
              <a:off x="268170" y="1782922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 rot="10800000">
              <a:off x="1852347" y="1782922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29" name="Straight Connector 28"/>
            <p:cNvCxnSpPr>
              <a:stCxn id="2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2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TextBox 30"/>
          <p:cNvSpPr txBox="1"/>
          <p:nvPr/>
        </p:nvSpPr>
        <p:spPr>
          <a:xfrm>
            <a:off x="4152521" y="1386057"/>
            <a:ext cx="16308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 tens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 ones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550573" y="5141535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291444" y="5680654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252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extended part-whole model.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2686631" y="1747634"/>
            <a:ext cx="3767955" cy="4153307"/>
            <a:chOff x="5839228" y="2690726"/>
            <a:chExt cx="2057364" cy="2486248"/>
          </a:xfrm>
        </p:grpSpPr>
        <p:grpSp>
          <p:nvGrpSpPr>
            <p:cNvPr id="35" name="Group 34"/>
            <p:cNvGrpSpPr/>
            <p:nvPr/>
          </p:nvGrpSpPr>
          <p:grpSpPr>
            <a:xfrm>
              <a:off x="6339253" y="2690726"/>
              <a:ext cx="1557339" cy="1525985"/>
              <a:chOff x="268171" y="249049"/>
              <a:chExt cx="2498576" cy="2448272"/>
            </a:xfrm>
          </p:grpSpPr>
          <p:sp>
            <p:nvSpPr>
              <p:cNvPr id="42" name="Oval 41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45" name="Straight Connector 44"/>
              <p:cNvCxnSpPr>
                <a:stCxn id="42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>
                <a:stCxn id="42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Group 35"/>
            <p:cNvGrpSpPr/>
            <p:nvPr/>
          </p:nvGrpSpPr>
          <p:grpSpPr>
            <a:xfrm>
              <a:off x="5839228" y="3650989"/>
              <a:ext cx="1557339" cy="1525985"/>
              <a:chOff x="268171" y="249049"/>
              <a:chExt cx="2498576" cy="2448272"/>
            </a:xfrm>
          </p:grpSpPr>
          <p:sp>
            <p:nvSpPr>
              <p:cNvPr id="37" name="Oval 36"/>
              <p:cNvSpPr/>
              <p:nvPr/>
            </p:nvSpPr>
            <p:spPr>
              <a:xfrm>
                <a:off x="1067318" y="249049"/>
                <a:ext cx="914400" cy="914400"/>
              </a:xfrm>
              <a:prstGeom prst="ellipse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40" name="Straight Connector 39"/>
              <p:cNvCxnSpPr>
                <a:stCxn id="37" idx="3"/>
              </p:cNvCxnSpPr>
              <p:nvPr/>
            </p:nvCxnSpPr>
            <p:spPr>
              <a:xfrm flipH="1">
                <a:off x="829591" y="1029538"/>
                <a:ext cx="371639" cy="753382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/>
              <p:cNvCxnSpPr>
                <a:stCxn id="37" idx="5"/>
              </p:cNvCxnSpPr>
              <p:nvPr/>
            </p:nvCxnSpPr>
            <p:spPr>
              <a:xfrm>
                <a:off x="1847807" y="1029538"/>
                <a:ext cx="349935" cy="75600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7" name="TextBox 46"/>
          <p:cNvSpPr txBox="1"/>
          <p:nvPr/>
        </p:nvSpPr>
        <p:spPr>
          <a:xfrm>
            <a:off x="4642687" y="1975514"/>
            <a:ext cx="8856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707394" y="5132510"/>
            <a:ext cx="9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534308" y="5132510"/>
            <a:ext cx="9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646662" y="3519417"/>
            <a:ext cx="9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?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468570" y="3519416"/>
            <a:ext cx="9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4998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thinks that,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the mistake he has made.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show the correct answer using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concrete resources?</a:t>
            </a:r>
          </a:p>
        </p:txBody>
      </p:sp>
      <p:pic>
        <p:nvPicPr>
          <p:cNvPr id="22" name="Picture 2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23005" y="2313501"/>
            <a:ext cx="1559135" cy="11386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ounded Rectangular Callout 22"/>
              <p:cNvSpPr/>
              <p:nvPr/>
            </p:nvSpPr>
            <p:spPr>
              <a:xfrm>
                <a:off x="4732042" y="2109750"/>
                <a:ext cx="2784320" cy="773098"/>
              </a:xfrm>
              <a:prstGeom prst="wedgeRoundRectCallout">
                <a:avLst>
                  <a:gd name="adj1" fmla="val -71557"/>
                  <a:gd name="adj2" fmla="val 56998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40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/>
                        <a:ea typeface="Cambria Math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+mn-cs"/>
                  </a:rPr>
                  <a:t> 402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+mn-cs"/>
                </a:endParaRPr>
              </a:p>
            </p:txBody>
          </p:sp>
        </mc:Choice>
        <mc:Fallback xmlns="">
          <p:sp>
            <p:nvSpPr>
              <p:cNvPr id="23" name="Rounded Rectangular Callout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2042" y="2109750"/>
                <a:ext cx="2784320" cy="773098"/>
              </a:xfrm>
              <a:prstGeom prst="wedgeRoundRectCallout">
                <a:avLst>
                  <a:gd name="adj1" fmla="val -71557"/>
                  <a:gd name="adj2" fmla="val 56998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3605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Fill in the missing numbers.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 ten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13</a:t>
                </a: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23</a:t>
                </a: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_____</a:t>
                </a:r>
              </a:p>
              <a:p>
                <a:pPr lvl="0" algn="ctr">
                  <a:lnSpc>
                    <a:spcPct val="200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43</a:t>
                </a:r>
              </a:p>
              <a:p>
                <a:pPr lvl="0">
                  <a:defRPr/>
                </a:pPr>
                <a:endParaRPr lang="en-US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would the next number in the pattern be?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  <a:blipFill>
                <a:blip r:embed="rId3"/>
                <a:stretch>
                  <a:fillRect l="-1590" t="-1353" b="-24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969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two digit numbers can you make that have the same number of tens and ones?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Show each one on a place value chart.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601587"/>
              </p:ext>
            </p:extLst>
          </p:nvPr>
        </p:nvGraphicFramePr>
        <p:xfrm>
          <a:off x="2718283" y="2830540"/>
          <a:ext cx="4965942" cy="31608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829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29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47950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3600" dirty="0">
                        <a:latin typeface="Gill Sans MT" panose="020B0502020104020203" pitchFamily="34" charset="0"/>
                      </a:endParaRPr>
                    </a:p>
                  </a:txBody>
                  <a:tcPr marL="165050" marR="165050" marT="82526" marB="82526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3600" dirty="0">
                        <a:latin typeface="Gill Sans MT" panose="020B0502020104020203" pitchFamily="34" charset="0"/>
                      </a:endParaRPr>
                    </a:p>
                  </a:txBody>
                  <a:tcPr marL="165050" marR="165050" marT="82526" marB="82526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2876"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Gill Sans MT" panose="020B0502020104020203" pitchFamily="34" charset="0"/>
                      </a:endParaRPr>
                    </a:p>
                  </a:txBody>
                  <a:tcPr marL="165050" marR="165050" marT="82526" marB="82526"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Gill Sans MT" panose="020B0502020104020203" pitchFamily="34" charset="0"/>
                      </a:endParaRPr>
                    </a:p>
                  </a:txBody>
                  <a:tcPr marL="165050" marR="165050" marT="82526" marB="82526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78" y="728706"/>
            <a:ext cx="718468" cy="7007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846" y="728706"/>
            <a:ext cx="718468" cy="7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31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both place value charts show the same value?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different?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475784"/>
              </p:ext>
            </p:extLst>
          </p:nvPr>
        </p:nvGraphicFramePr>
        <p:xfrm>
          <a:off x="3297615" y="1456711"/>
          <a:ext cx="2857524" cy="17329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87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8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694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6002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13901"/>
              </p:ext>
            </p:extLst>
          </p:nvPr>
        </p:nvGraphicFramePr>
        <p:xfrm>
          <a:off x="3297615" y="3292188"/>
          <a:ext cx="2857524" cy="17329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87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8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694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6002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404353" y="1485451"/>
            <a:ext cx="42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04353" y="3247165"/>
            <a:ext cx="42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B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8138" y="1977336"/>
            <a:ext cx="223229" cy="11237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18038" y="1975361"/>
            <a:ext cx="223229" cy="112375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31788" y="1975361"/>
            <a:ext cx="223229" cy="112375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31688" y="1973386"/>
            <a:ext cx="223229" cy="11237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08031" y="3838134"/>
            <a:ext cx="223229" cy="112375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07931" y="3836159"/>
            <a:ext cx="223229" cy="11237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21681" y="3836159"/>
            <a:ext cx="223229" cy="112375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927" y="2285415"/>
            <a:ext cx="230085" cy="3406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470" y="4098049"/>
            <a:ext cx="230085" cy="3406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620" y="4098049"/>
            <a:ext cx="230085" cy="3406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620" y="4098049"/>
            <a:ext cx="230085" cy="3406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770" y="4098049"/>
            <a:ext cx="230085" cy="3406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245" y="4305874"/>
            <a:ext cx="230085" cy="34064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395" y="4305874"/>
            <a:ext cx="230085" cy="34064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395" y="4305874"/>
            <a:ext cx="230085" cy="34064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545" y="4305874"/>
            <a:ext cx="230085" cy="34064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559" y="4098049"/>
            <a:ext cx="230085" cy="34064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334" y="4305874"/>
            <a:ext cx="230085" cy="34064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812" y="4490538"/>
            <a:ext cx="230085" cy="34064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78" y="728706"/>
            <a:ext cx="718468" cy="7007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846" y="728706"/>
            <a:ext cx="718468" cy="7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80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and Amir are comparing numbers they have made.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Rosie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33" name="Picture 3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460" y="3461636"/>
            <a:ext cx="1128903" cy="1595031"/>
          </a:xfrm>
          <a:prstGeom prst="rect">
            <a:avLst/>
          </a:prstGeom>
        </p:spPr>
      </p:pic>
      <p:sp>
        <p:nvSpPr>
          <p:cNvPr id="34" name="Rounded Rectangular Callout 33"/>
          <p:cNvSpPr/>
          <p:nvPr/>
        </p:nvSpPr>
        <p:spPr>
          <a:xfrm>
            <a:off x="4089853" y="3803278"/>
            <a:ext cx="4549180" cy="1253389"/>
          </a:xfrm>
          <a:prstGeom prst="wedgeRoundRectCallout">
            <a:avLst>
              <a:gd name="adj1" fmla="val -70087"/>
              <a:gd name="adj2" fmla="val 403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is greater because I have more objects.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35814" y="1693982"/>
            <a:ext cx="342453" cy="172393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40110" y="1692007"/>
            <a:ext cx="342453" cy="172393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97431" y="1692007"/>
            <a:ext cx="342453" cy="172393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955" y="2668475"/>
            <a:ext cx="352972" cy="52258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909" y="2662724"/>
            <a:ext cx="352972" cy="52258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71" y="2977228"/>
            <a:ext cx="352972" cy="52258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829" y="2979374"/>
            <a:ext cx="352972" cy="52258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727" y="2343813"/>
            <a:ext cx="352972" cy="52258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786" y="2339609"/>
            <a:ext cx="352972" cy="52258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05371" y="1669138"/>
            <a:ext cx="342453" cy="172393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8504" y="1667163"/>
            <a:ext cx="342453" cy="172393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11637" y="1667163"/>
            <a:ext cx="342453" cy="172393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4769" y="1667163"/>
            <a:ext cx="342453" cy="172393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78" y="728706"/>
            <a:ext cx="718468" cy="700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846" y="728706"/>
            <a:ext cx="718468" cy="7007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551" y="5176138"/>
            <a:ext cx="906613" cy="18949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1830" y="1775708"/>
            <a:ext cx="908789" cy="68713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196" y="3721533"/>
            <a:ext cx="922275" cy="164318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467" y="1725143"/>
            <a:ext cx="523530" cy="7377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8487" y="1558832"/>
            <a:ext cx="951870" cy="93204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061" y="2574841"/>
            <a:ext cx="872547" cy="101136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7012" y="2304585"/>
            <a:ext cx="904276" cy="12889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057" y="2304584"/>
            <a:ext cx="908243" cy="12889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153" y="3739780"/>
            <a:ext cx="932040" cy="161818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7278" y="3415946"/>
            <a:ext cx="917681" cy="192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03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Add more Base 10 to make the number shapes and the Base 10 equal.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much did you add in total to make them equal?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the smallest amount you could add if the symbol changed to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61515" y="1668386"/>
            <a:ext cx="499165" cy="104331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61515" y="2623891"/>
            <a:ext cx="499165" cy="104331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59640" y="2623891"/>
            <a:ext cx="499165" cy="10433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61515" y="3579418"/>
            <a:ext cx="499165" cy="104331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59640" y="3579418"/>
            <a:ext cx="499165" cy="104331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640" y="2131530"/>
            <a:ext cx="500540" cy="58017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3261" y="2261908"/>
            <a:ext cx="345726" cy="17404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57188" y="2261908"/>
            <a:ext cx="345726" cy="174041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444528" y="2805462"/>
                <a:ext cx="74301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4528" y="2805462"/>
                <a:ext cx="743010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378" y="728706"/>
            <a:ext cx="718468" cy="70077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846" y="728706"/>
            <a:ext cx="718468" cy="70077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2551" y="5176138"/>
            <a:ext cx="906613" cy="189493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1830" y="1775708"/>
            <a:ext cx="908789" cy="68713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3196" y="3721533"/>
            <a:ext cx="922275" cy="164318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467" y="1725143"/>
            <a:ext cx="523530" cy="7377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8487" y="1558832"/>
            <a:ext cx="951870" cy="93204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061" y="2574841"/>
            <a:ext cx="872547" cy="101136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7012" y="2304585"/>
            <a:ext cx="904276" cy="128899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057" y="2304584"/>
            <a:ext cx="908243" cy="128899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153" y="3739780"/>
            <a:ext cx="932040" cy="161818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7278" y="3415946"/>
            <a:ext cx="917681" cy="192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48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2159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numbers can go in the box?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5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</a:t>
                </a:r>
                <a14:m>
                  <m:oMath xmlns:m="http://schemas.openxmlformats.org/officeDocument/2006/math">
                    <m:r>
                      <a:rPr lang="en-GB" sz="5400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5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215991"/>
              </a:xfrm>
              <a:prstGeom prst="rect">
                <a:avLst/>
              </a:prstGeom>
              <a:blipFill>
                <a:blip r:embed="rId3"/>
                <a:stretch>
                  <a:fillRect l="-1590" t="-3030" b="-159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4392312" y="2028157"/>
            <a:ext cx="1088318" cy="924734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310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ten and twelve ones is bigger than 2 tens.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73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Give some examples to support your answer.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909" y="2855422"/>
            <a:ext cx="1478314" cy="2088716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401623" y="1440795"/>
            <a:ext cx="4243613" cy="2458985"/>
          </a:xfrm>
          <a:prstGeom prst="wedgeRoundRectCallout">
            <a:avLst>
              <a:gd name="adj1" fmla="val -65742"/>
              <a:gd name="adj2" fmla="val 51448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comparing numbers, the number with the highest number of ones is always the bigger number.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33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Order the numbers below.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would be the fourth number?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you ordered them.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720618" y="2448079"/>
            <a:ext cx="1414644" cy="1748161"/>
            <a:chOff x="-1700243" y="2171287"/>
            <a:chExt cx="616688" cy="1324204"/>
          </a:xfrm>
        </p:grpSpPr>
        <p:sp>
          <p:nvSpPr>
            <p:cNvPr id="13" name="TextBox 12"/>
            <p:cNvSpPr txBox="1"/>
            <p:nvPr/>
          </p:nvSpPr>
          <p:spPr>
            <a:xfrm>
              <a:off x="-1700243" y="2172052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33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-1700243" y="2171287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141982" y="2448079"/>
            <a:ext cx="1439036" cy="1747151"/>
            <a:chOff x="-941762" y="2172052"/>
            <a:chExt cx="627321" cy="1323439"/>
          </a:xfrm>
        </p:grpSpPr>
        <p:sp>
          <p:nvSpPr>
            <p:cNvPr id="14" name="TextBox 13"/>
            <p:cNvSpPr txBox="1"/>
            <p:nvPr/>
          </p:nvSpPr>
          <p:spPr>
            <a:xfrm>
              <a:off x="-931129" y="2172052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5</a:t>
              </a: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-941762" y="2174825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596393" y="2448079"/>
            <a:ext cx="1439036" cy="1747151"/>
            <a:chOff x="-183281" y="2172052"/>
            <a:chExt cx="627321" cy="1323439"/>
          </a:xfrm>
        </p:grpSpPr>
        <p:sp>
          <p:nvSpPr>
            <p:cNvPr id="15" name="TextBox 14"/>
            <p:cNvSpPr txBox="1"/>
            <p:nvPr/>
          </p:nvSpPr>
          <p:spPr>
            <a:xfrm>
              <a:off x="-172648" y="2172052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37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-183281" y="2178363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121918" y="3961099"/>
            <a:ext cx="1463427" cy="1747151"/>
            <a:chOff x="-948857" y="3079395"/>
            <a:chExt cx="637954" cy="1323439"/>
          </a:xfrm>
        </p:grpSpPr>
        <p:sp>
          <p:nvSpPr>
            <p:cNvPr id="17" name="TextBox 16"/>
            <p:cNvSpPr txBox="1"/>
            <p:nvPr/>
          </p:nvSpPr>
          <p:spPr>
            <a:xfrm>
              <a:off x="-927591" y="3079395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34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-948857" y="3082933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572002" y="3961099"/>
            <a:ext cx="1463427" cy="1747151"/>
            <a:chOff x="-190376" y="3079395"/>
            <a:chExt cx="637954" cy="1323439"/>
          </a:xfrm>
        </p:grpSpPr>
        <p:sp>
          <p:nvSpPr>
            <p:cNvPr id="18" name="TextBox 17"/>
            <p:cNvSpPr txBox="1"/>
            <p:nvPr/>
          </p:nvSpPr>
          <p:spPr>
            <a:xfrm>
              <a:off x="-169110" y="3079395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43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-190376" y="3086471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688110" y="3961099"/>
            <a:ext cx="1447152" cy="1762334"/>
            <a:chOff x="-1710876" y="3079395"/>
            <a:chExt cx="630859" cy="1323439"/>
          </a:xfrm>
        </p:grpSpPr>
        <p:sp>
          <p:nvSpPr>
            <p:cNvPr id="16" name="TextBox 15"/>
            <p:cNvSpPr txBox="1"/>
            <p:nvPr/>
          </p:nvSpPr>
          <p:spPr>
            <a:xfrm>
              <a:off x="-1696705" y="3079395"/>
              <a:ext cx="61668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4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29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-1710876" y="3080381"/>
              <a:ext cx="616688" cy="523220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70612" y="1456711"/>
            <a:ext cx="293172" cy="147585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7991" y="1970948"/>
            <a:ext cx="302177" cy="44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5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has written a list of 2-digit numbers.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all the numbers Mo could have written?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the numbers in order from smallest to largest.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strategy did you use?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</a:t>
            </a:r>
          </a:p>
        </p:txBody>
      </p:sp>
      <p:pic>
        <p:nvPicPr>
          <p:cNvPr id="30" name="Picture 2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22764" y="1565564"/>
            <a:ext cx="1298503" cy="1067408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3867266" y="1565564"/>
            <a:ext cx="3988261" cy="1925781"/>
          </a:xfrm>
          <a:prstGeom prst="wedgeRoundRectCallout">
            <a:avLst>
              <a:gd name="adj1" fmla="val -65537"/>
              <a:gd name="adj2" fmla="val 687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digits of each number add up to five.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None of the digits are zero.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08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Eva?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it.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392" y="1217483"/>
            <a:ext cx="1511225" cy="2135216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987530" y="2161075"/>
            <a:ext cx="4699269" cy="2354126"/>
          </a:xfrm>
          <a:prstGeom prst="wedgeRoundRectCallout">
            <a:avLst>
              <a:gd name="adj1" fmla="val -71444"/>
              <a:gd name="adj2" fmla="val -34748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you count in 5s from any number in the five times table, your numbers will end in 5 or 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970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counting in 2s from zero the numbers are even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marL="285750" lvl="0" indent="-285750">
              <a:buFont typeface="Arial" pitchFamily="34" charset="0"/>
              <a:buChar char="•"/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When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counting in 5s from zero the numbers are even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counting in 10s from zero the numbers are even.</a:t>
            </a:r>
          </a:p>
        </p:txBody>
      </p:sp>
    </p:spTree>
    <p:extLst>
      <p:ext uri="{BB962C8B-B14F-4D97-AF65-F5344CB8AC3E}">
        <p14:creationId xmlns:p14="http://schemas.microsoft.com/office/powerpoint/2010/main" val="384886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</a:t>
            </a: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b="1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your answer.</a:t>
            </a: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81" y="2071531"/>
            <a:ext cx="1630979" cy="2304415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359408" y="1995055"/>
            <a:ext cx="3454556" cy="1461930"/>
          </a:xfrm>
          <a:prstGeom prst="wedgeRoundRectCallout">
            <a:avLst>
              <a:gd name="adj1" fmla="val -70106"/>
              <a:gd name="adj2" fmla="val 45563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start at 0 and count in 3s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say the number 14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993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is counting in 2s and Jack is counting in 3s.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Teddy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pattern do they make?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happens if both Teddy and Jack count in 5s and they add them together to make a new pattern?	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3005539"/>
                  </p:ext>
                </p:extLst>
              </p:nvPr>
            </p:nvGraphicFramePr>
            <p:xfrm>
              <a:off x="2431824" y="1296816"/>
              <a:ext cx="5069648" cy="15544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2835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936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3887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Teddy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887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Jack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12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88774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/>
                                    <a:ea typeface="Cambria Math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3005539"/>
                  </p:ext>
                </p:extLst>
              </p:nvPr>
            </p:nvGraphicFramePr>
            <p:xfrm>
              <a:off x="2431824" y="1296816"/>
              <a:ext cx="5069648" cy="15544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32835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936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935098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Teddy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Jack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rgbClr val="F7E5D7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0" dirty="0" smtClean="0">
                              <a:latin typeface="Gill Sans MT" panose="020B0502020104020203" pitchFamily="34" charset="0"/>
                            </a:rPr>
                            <a:t>12</a:t>
                          </a:r>
                          <a:endParaRPr lang="en-GB" sz="2800" b="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459" t="-212941" r="-283028" b="-235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8" name="Rounded Rectangular Callout 7"/>
          <p:cNvSpPr/>
          <p:nvPr/>
        </p:nvSpPr>
        <p:spPr>
          <a:xfrm>
            <a:off x="4450685" y="3063052"/>
            <a:ext cx="4152987" cy="1883024"/>
          </a:xfrm>
          <a:prstGeom prst="wedgeRoundRectCallout">
            <a:avLst>
              <a:gd name="adj1" fmla="val -62251"/>
              <a:gd name="adj2" fmla="val 29178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we add our numbers together as we count we can make a new number pattern.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79280" y="3824288"/>
            <a:ext cx="1392919" cy="101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70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522d4c35-b548-4432-90ae-af4376e1c4b4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1678</TotalTime>
  <Words>747</Words>
  <Application>Microsoft Office PowerPoint</Application>
  <PresentationFormat>A4 Paper (210x297 mm)</PresentationFormat>
  <Paragraphs>313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53</cp:revision>
  <dcterms:created xsi:type="dcterms:W3CDTF">2019-02-04T08:17:32Z</dcterms:created>
  <dcterms:modified xsi:type="dcterms:W3CDTF">2019-09-11T09:12:09Z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