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3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26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589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853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589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727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61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Summer 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Position &amp; Direction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80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these statements correct?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answer?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shape has made a quarter turn.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shape has made a half turn.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shape has made a three-quarter turn.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165781" y="1805318"/>
            <a:ext cx="546886" cy="114348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 rot="5400000">
            <a:off x="8392314" y="1850444"/>
            <a:ext cx="549626" cy="11450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Isosceles Triangle 11"/>
          <p:cNvSpPr/>
          <p:nvPr/>
        </p:nvSpPr>
        <p:spPr>
          <a:xfrm>
            <a:off x="6969704" y="3263995"/>
            <a:ext cx="939040" cy="1267908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Isosceles Triangle 12"/>
          <p:cNvSpPr/>
          <p:nvPr/>
        </p:nvSpPr>
        <p:spPr>
          <a:xfrm rot="10800000">
            <a:off x="8197607" y="3263995"/>
            <a:ext cx="939040" cy="1267908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Pentagon 13"/>
          <p:cNvSpPr/>
          <p:nvPr/>
        </p:nvSpPr>
        <p:spPr>
          <a:xfrm rot="16200000">
            <a:off x="6752192" y="5235825"/>
            <a:ext cx="1374065" cy="59660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Pentagon 14"/>
          <p:cNvSpPr/>
          <p:nvPr/>
        </p:nvSpPr>
        <p:spPr>
          <a:xfrm rot="10800000">
            <a:off x="7980095" y="5208293"/>
            <a:ext cx="1374065" cy="596603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turns her number shape and it finishes facing this direction.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direction could it have started facing?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turn could it have made?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619" y="1772424"/>
            <a:ext cx="1501259" cy="26747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255" y="1148890"/>
            <a:ext cx="742966" cy="5617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257" y="1000901"/>
            <a:ext cx="724845" cy="7097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453" y="1983723"/>
            <a:ext cx="664441" cy="7701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257" y="1772310"/>
            <a:ext cx="688603" cy="9815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453" y="3092375"/>
            <a:ext cx="691623" cy="9815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156" y="2815536"/>
            <a:ext cx="709744" cy="12322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1313" y="4073936"/>
            <a:ext cx="700684" cy="14708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156" y="4073936"/>
            <a:ext cx="703704" cy="147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13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clues to colour the shapes.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circle in the middle is blue.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circle on the right is red.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shape up from the right circle is green.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shape down from the circles is green.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square to the left of the green triangle is red.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four-sided shape up from the rectangle is blue.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triangle on the left is red.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61" y="1281387"/>
            <a:ext cx="1843961" cy="2016677"/>
          </a:xfrm>
          <a:prstGeom prst="rect">
            <a:avLst/>
          </a:prstGeom>
        </p:spPr>
      </p:pic>
      <p:sp>
        <p:nvSpPr>
          <p:cNvPr id="3" name="Isosceles Triangle 2"/>
          <p:cNvSpPr/>
          <p:nvPr/>
        </p:nvSpPr>
        <p:spPr>
          <a:xfrm>
            <a:off x="10142623" y="1398942"/>
            <a:ext cx="490247" cy="721736"/>
          </a:xfrm>
          <a:prstGeom prst="triangl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142623" y="2289725"/>
            <a:ext cx="1843961" cy="6398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730136" y="1549808"/>
            <a:ext cx="570870" cy="57087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1398273" y="1549808"/>
            <a:ext cx="588311" cy="588311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48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55" y="1547290"/>
            <a:ext cx="1505740" cy="212746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86039" y="2316377"/>
            <a:ext cx="3492006" cy="1055608"/>
          </a:xfrm>
          <a:prstGeom prst="wedgeRoundRectCallout">
            <a:avLst>
              <a:gd name="adj1" fmla="val 80001"/>
              <a:gd name="adj2" fmla="val 949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pink doughnuts are on the right.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3575" y="1793157"/>
            <a:ext cx="1070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Mo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749342" y="3263419"/>
            <a:ext cx="1350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Alex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49496" y="839996"/>
            <a:ext cx="3962015" cy="1055608"/>
          </a:xfrm>
          <a:prstGeom prst="wedgeRoundRectCallout">
            <a:avLst>
              <a:gd name="adj1" fmla="val -67336"/>
              <a:gd name="adj2" fmla="val 13371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pink doughnuts are on the left.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338" y="3525028"/>
            <a:ext cx="2140332" cy="20569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6708" y="786496"/>
            <a:ext cx="1452076" cy="11091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41" y="5263247"/>
            <a:ext cx="1655699" cy="15947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41" y="146793"/>
            <a:ext cx="1655699" cy="15947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9356" y="1170084"/>
            <a:ext cx="1615068" cy="15947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41" y="2193375"/>
            <a:ext cx="1655699" cy="15947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41" y="3216666"/>
            <a:ext cx="1655699" cy="15947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9356" y="4239957"/>
            <a:ext cx="1615068" cy="1594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8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490785" y="736900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directly above Alex.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is directly below Alex.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________ is to the right of Eva.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no-one above Amir.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missing names?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Add people to complete the grid and describe where they are.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81581" y="740807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72709" y="736900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81581" y="1722563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7145" y="1718656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72709" y="1718656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81581" y="2704319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77145" y="2700412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72709" y="2700412"/>
            <a:ext cx="900000" cy="900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90785" y="1512034"/>
            <a:ext cx="812683" cy="1109202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280" y="2572324"/>
            <a:ext cx="692457" cy="978375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028" y="814950"/>
            <a:ext cx="705564" cy="515300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367" y="1829411"/>
            <a:ext cx="737629" cy="538718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441" y="2555574"/>
            <a:ext cx="716166" cy="101187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636438" y="1296081"/>
            <a:ext cx="551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Jack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56078" y="1296081"/>
            <a:ext cx="992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Whitney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05287" y="3273912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Dora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625" y="663915"/>
            <a:ext cx="705564" cy="515300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8592" y="3501034"/>
            <a:ext cx="737629" cy="538718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455" y="4748548"/>
            <a:ext cx="692457" cy="978375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1718" y="4731797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204" y="3501035"/>
            <a:ext cx="806904" cy="589312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996" y="1797427"/>
            <a:ext cx="804616" cy="1136845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541" y="1887231"/>
            <a:ext cx="755732" cy="1067777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644" y="673519"/>
            <a:ext cx="679268" cy="49609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0178507" y="5492874"/>
            <a:ext cx="502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Eva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0078491" y="2566953"/>
            <a:ext cx="684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Rosie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11168830" y="5492873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Dora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10908660" y="2566952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Whitney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10149931" y="3982555"/>
            <a:ext cx="503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10078491" y="1159002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Teddy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11168830" y="1159001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Jack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11114509" y="3982554"/>
            <a:ext cx="635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Amir</a:t>
            </a:r>
            <a:endParaRPr lang="en-GB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10313" y="1998367"/>
            <a:ext cx="832758" cy="60143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58919" y="338924"/>
            <a:ext cx="871449" cy="1189409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2235715" y="1171065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Alex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12146671" y="2579016"/>
            <a:ext cx="866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Tommy</a:t>
            </a:r>
            <a:endParaRPr lang="en-GB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0313" y="4936072"/>
            <a:ext cx="947267" cy="65416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0313" y="3440854"/>
            <a:ext cx="947267" cy="654166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2333504" y="3994618"/>
            <a:ext cx="548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Ron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12165064" y="5504937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Dexter</a:t>
            </a:r>
            <a:endParaRPr lang="en-GB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4838" y="673518"/>
            <a:ext cx="950981" cy="656731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3274846" y="1170112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Annie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89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describe the position of the 2p coin?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089" y="3295955"/>
            <a:ext cx="1045991" cy="9216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032" y="3226299"/>
            <a:ext cx="1013254" cy="10609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587" y="3226299"/>
            <a:ext cx="1073169" cy="10692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182" y="1812156"/>
            <a:ext cx="1418561" cy="14141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749" y="4428354"/>
            <a:ext cx="1407604" cy="12541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122" y="736900"/>
            <a:ext cx="1703251" cy="19314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978" y="2467530"/>
            <a:ext cx="1517538" cy="1517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978" y="3756776"/>
            <a:ext cx="1517538" cy="139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33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2649</TotalTime>
  <Words>264</Words>
  <Application>Microsoft Office PowerPoint</Application>
  <PresentationFormat>A4 Paper (210x297 mm)</PresentationFormat>
  <Paragraphs>112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67</cp:revision>
  <dcterms:created xsi:type="dcterms:W3CDTF">2019-02-04T08:17:32Z</dcterms:created>
  <dcterms:modified xsi:type="dcterms:W3CDTF">2020-01-31T10:43:20Z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