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5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303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68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853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489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821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326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017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Area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and Eva are measuring the area of the same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rectangle. 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uses circles to find the area.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uses squares to find the area.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method do you think is more reliable?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11" name="Oval 10"/>
          <p:cNvSpPr/>
          <p:nvPr/>
        </p:nvSpPr>
        <p:spPr>
          <a:xfrm rot="5400000">
            <a:off x="4010160" y="1840439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 rot="5400000">
            <a:off x="4658160" y="1838643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 rot="5400000">
            <a:off x="5306160" y="1836848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 rot="5400000">
            <a:off x="4010160" y="2478578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 rot="5400000">
            <a:off x="4658160" y="2476783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 rot="5400000">
            <a:off x="5306160" y="2474987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5400000">
            <a:off x="4329821" y="1505847"/>
            <a:ext cx="1273656" cy="19440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255404"/>
              </p:ext>
            </p:extLst>
          </p:nvPr>
        </p:nvGraphicFramePr>
        <p:xfrm>
          <a:off x="3950508" y="4027596"/>
          <a:ext cx="1934365" cy="12635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6873">
                  <a:extLst>
                    <a:ext uri="{9D8B030D-6E8A-4147-A177-3AD203B41FA5}">
                      <a16:colId xmlns:a16="http://schemas.microsoft.com/office/drawing/2014/main" val="3396956986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745183818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2147059539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2090657112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528763627"/>
                    </a:ext>
                  </a:extLst>
                </a:gridCol>
              </a:tblGrid>
              <a:tr h="4211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226099"/>
                  </a:ext>
                </a:extLst>
              </a:tr>
              <a:tr h="4211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520898"/>
                  </a:ext>
                </a:extLst>
              </a:tr>
              <a:tr h="4211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372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children have measured the top of their desk. They used different sized squares.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Alex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used the largest squares?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0159" y="1758903"/>
            <a:ext cx="1410790" cy="121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586713" y="1946253"/>
            <a:ext cx="3832990" cy="1426221"/>
          </a:xfrm>
          <a:prstGeom prst="wedgeRoundRectCallout">
            <a:avLst>
              <a:gd name="adj1" fmla="val -71656"/>
              <a:gd name="adj2" fmla="val 4575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area of the table top is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squares.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79" y="3214786"/>
            <a:ext cx="1490392" cy="2034181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749371" y="3737721"/>
            <a:ext cx="3451883" cy="1275350"/>
          </a:xfrm>
          <a:prstGeom prst="wedgeRoundRectCallout">
            <a:avLst>
              <a:gd name="adj1" fmla="val 69170"/>
              <a:gd name="adj2" fmla="val 1344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area of the table top is 9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squares.</a:t>
            </a:r>
          </a:p>
        </p:txBody>
      </p:sp>
    </p:spTree>
    <p:extLst>
      <p:ext uri="{BB962C8B-B14F-4D97-AF65-F5344CB8AC3E}">
        <p14:creationId xmlns:p14="http://schemas.microsoft.com/office/powerpoint/2010/main" val="231178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taken a bite of the chocolate bar.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chocolate bar was a rectangle.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how many squares of chocolate there were to start with?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275000"/>
              </p:ext>
            </p:extLst>
          </p:nvPr>
        </p:nvGraphicFramePr>
        <p:xfrm>
          <a:off x="3669113" y="1492838"/>
          <a:ext cx="2710650" cy="21358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2130">
                  <a:extLst>
                    <a:ext uri="{9D8B030D-6E8A-4147-A177-3AD203B41FA5}">
                      <a16:colId xmlns:a16="http://schemas.microsoft.com/office/drawing/2014/main" val="3960482775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3579025026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2014806440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1780338735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2718445624"/>
                    </a:ext>
                  </a:extLst>
                </a:gridCol>
              </a:tblGrid>
              <a:tr h="5339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048963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580715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113305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522215"/>
                  </a:ext>
                </a:extLst>
              </a:tr>
            </a:tbl>
          </a:graphicData>
        </a:graphic>
      </p:graphicFrame>
      <p:sp>
        <p:nvSpPr>
          <p:cNvPr id="6" name="Cloud 5"/>
          <p:cNvSpPr/>
          <p:nvPr/>
        </p:nvSpPr>
        <p:spPr>
          <a:xfrm>
            <a:off x="4324213" y="2688609"/>
            <a:ext cx="2349541" cy="151303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rectangle has been ripped.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smallest possible area of the original rectangle?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largest possible area if the length of the rectangle is less than 10 squares?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241938"/>
              </p:ext>
            </p:extLst>
          </p:nvPr>
        </p:nvGraphicFramePr>
        <p:xfrm>
          <a:off x="2638163" y="1437368"/>
          <a:ext cx="3639820" cy="2149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7964">
                  <a:extLst>
                    <a:ext uri="{9D8B030D-6E8A-4147-A177-3AD203B41FA5}">
                      <a16:colId xmlns:a16="http://schemas.microsoft.com/office/drawing/2014/main" val="3960482775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3579025026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2014806440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1780338735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2718445624"/>
                    </a:ext>
                  </a:extLst>
                </a:gridCol>
              </a:tblGrid>
              <a:tr h="716460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048963"/>
                  </a:ext>
                </a:extLst>
              </a:tr>
              <a:tr h="716460"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580715"/>
                  </a:ext>
                </a:extLst>
              </a:tr>
              <a:tr h="716460"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113305"/>
                  </a:ext>
                </a:extLst>
              </a:tr>
            </a:tbl>
          </a:graphicData>
        </a:graphic>
      </p:graphicFrame>
      <p:sp>
        <p:nvSpPr>
          <p:cNvPr id="3" name="Hexagon 2"/>
          <p:cNvSpPr/>
          <p:nvPr/>
        </p:nvSpPr>
        <p:spPr>
          <a:xfrm rot="2744163">
            <a:off x="5211112" y="1261830"/>
            <a:ext cx="2442950" cy="2500455"/>
          </a:xfrm>
          <a:prstGeom prst="hexag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02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rectilinear shape.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 more squares, can you make a rectangle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way?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683220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33991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01025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8059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683220" y="1860486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3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make some capital letters on squared paper using less than 20 squares?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a word from some and count the total area of the letters.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letters have a line of symmetry?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area of half of each letter?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648" y="1833787"/>
            <a:ext cx="2160000" cy="262759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975365"/>
              </p:ext>
            </p:extLst>
          </p:nvPr>
        </p:nvGraphicFramePr>
        <p:xfrm>
          <a:off x="10112612" y="249787"/>
          <a:ext cx="3168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4105357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93445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3226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73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Look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at the shapes.  Can you spot the pattern and explain how the area is changing each time?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Draw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next shape. What is its area?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predict what the area of the 6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th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shape would be? 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spot any patterns in your answers?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802542"/>
              </p:ext>
            </p:extLst>
          </p:nvPr>
        </p:nvGraphicFramePr>
        <p:xfrm>
          <a:off x="10112612" y="249787"/>
          <a:ext cx="3168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4105357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93445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3226489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812643"/>
              </p:ext>
            </p:extLst>
          </p:nvPr>
        </p:nvGraphicFramePr>
        <p:xfrm>
          <a:off x="5855138" y="397497"/>
          <a:ext cx="2376000" cy="23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072371"/>
              </p:ext>
            </p:extLst>
          </p:nvPr>
        </p:nvGraphicFramePr>
        <p:xfrm>
          <a:off x="3610516" y="793497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456918"/>
              </p:ext>
            </p:extLst>
          </p:nvPr>
        </p:nvGraphicFramePr>
        <p:xfrm>
          <a:off x="1761894" y="1189497"/>
          <a:ext cx="1584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43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265147"/>
              </p:ext>
            </p:extLst>
          </p:nvPr>
        </p:nvGraphicFramePr>
        <p:xfrm>
          <a:off x="5904373" y="2610963"/>
          <a:ext cx="2376000" cy="23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60161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217549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Shape C has been deleted.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Area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Area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				Area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Area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draw what shape C could look like?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Shape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is missing too. 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has the smallest area. 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is symmetrical. 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draw what it could look like?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07716" y="3403912"/>
            <a:ext cx="416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76860" y="3367688"/>
            <a:ext cx="416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144006"/>
              </p:ext>
            </p:extLst>
          </p:nvPr>
        </p:nvGraphicFramePr>
        <p:xfrm>
          <a:off x="1314579" y="2873522"/>
          <a:ext cx="2772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</a:tbl>
          </a:graphicData>
        </a:graphic>
      </p:graphicFrame>
      <p:sp>
        <p:nvSpPr>
          <p:cNvPr id="3" name="L-Shape 2"/>
          <p:cNvSpPr/>
          <p:nvPr/>
        </p:nvSpPr>
        <p:spPr>
          <a:xfrm>
            <a:off x="1314579" y="2873522"/>
            <a:ext cx="2772000" cy="1584000"/>
          </a:xfrm>
          <a:prstGeom prst="corner">
            <a:avLst>
              <a:gd name="adj1" fmla="val 38799"/>
              <a:gd name="adj2" fmla="val 75929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-Shape 12"/>
          <p:cNvSpPr/>
          <p:nvPr/>
        </p:nvSpPr>
        <p:spPr>
          <a:xfrm>
            <a:off x="5904373" y="2610963"/>
            <a:ext cx="1969137" cy="1179950"/>
          </a:xfrm>
          <a:prstGeom prst="corner">
            <a:avLst>
              <a:gd name="adj1" fmla="val 66226"/>
              <a:gd name="adj2" fmla="val 66812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L-Shape 13"/>
          <p:cNvSpPr/>
          <p:nvPr/>
        </p:nvSpPr>
        <p:spPr>
          <a:xfrm>
            <a:off x="6686061" y="3790913"/>
            <a:ext cx="1594312" cy="793699"/>
          </a:xfrm>
          <a:prstGeom prst="corner">
            <a:avLst>
              <a:gd name="adj1" fmla="val 50279"/>
              <a:gd name="adj2" fmla="val 151344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-Shape 14"/>
          <p:cNvSpPr/>
          <p:nvPr/>
        </p:nvSpPr>
        <p:spPr>
          <a:xfrm>
            <a:off x="7489503" y="4594309"/>
            <a:ext cx="796621" cy="402351"/>
          </a:xfrm>
          <a:prstGeom prst="corner">
            <a:avLst>
              <a:gd name="adj1" fmla="val 52805"/>
              <a:gd name="adj2" fmla="val 210611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44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522d4c35-b548-4432-90ae-af4376e1c4b4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1750</TotalTime>
  <Words>320</Words>
  <Application>Microsoft Office PowerPoint</Application>
  <PresentationFormat>A4 Paper (210x297 mm)</PresentationFormat>
  <Paragraphs>112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65</cp:revision>
  <dcterms:created xsi:type="dcterms:W3CDTF">2019-02-04T08:17:32Z</dcterms:created>
  <dcterms:modified xsi:type="dcterms:W3CDTF">2019-11-11T15:39:02Z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