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1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81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233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35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655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095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106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54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664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25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3414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14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127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39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6742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195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3770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1311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11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1742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7546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5067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709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282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I count in 100s from zero, all of the numbers will be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Never?</a:t>
            </a: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counting in hundreds, the ones column changes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hundreds, the hundreds column changes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 in hundreds we use 3-digit numbers.</a:t>
            </a:r>
          </a:p>
        </p:txBody>
      </p:sp>
    </p:spTree>
    <p:extLst>
      <p:ext uri="{BB962C8B-B14F-4D97-AF65-F5344CB8AC3E}">
        <p14:creationId xmlns:p14="http://schemas.microsoft.com/office/powerpoint/2010/main" val="129140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thinks the place value grid is showing the number eight.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all of the counters, what is the smallest number you can make?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numbers could you make?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317834"/>
              </p:ext>
            </p:extLst>
          </p:nvPr>
        </p:nvGraphicFramePr>
        <p:xfrm>
          <a:off x="2212394" y="1709352"/>
          <a:ext cx="5977719" cy="1998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2573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992573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992573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2441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374418"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739929" y="2468805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075024" y="2468805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410119" y="2468805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2916022" y="2844294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58567" y="2844294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407416" y="3212967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079121" y="3212967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750826" y="3212967"/>
            <a:ext cx="291128" cy="291128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334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used Base 10 to represent the number 420. He has covered some of them up.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amount he has covered 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make the missing amount using Base 10?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960" y="1911776"/>
            <a:ext cx="225100" cy="11331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026" y="2226231"/>
            <a:ext cx="1055953" cy="10585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8966">
            <a:off x="3528653" y="3484109"/>
            <a:ext cx="1055953" cy="10585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7319">
            <a:off x="5664939" y="3511466"/>
            <a:ext cx="1055953" cy="10585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667" l="0" r="99000">
                        <a14:foregroundMark x1="93000" y1="19333" x2="93000" y2="19333"/>
                        <a14:foregroundMark x1="16333" y1="74333" x2="16333" y2="74333"/>
                        <a14:foregroundMark x1="33667" y1="93667" x2="33667" y2="93667"/>
                        <a14:foregroundMark x1="31333" y1="98667" x2="31333" y2="9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830" y="1470190"/>
            <a:ext cx="2515878" cy="2515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744" y="1283969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7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child has made the number 315?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13" y="1682092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501" y="1682092"/>
            <a:ext cx="1198256" cy="12011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388" y="1682092"/>
            <a:ext cx="1198256" cy="1201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051" y="1627087"/>
            <a:ext cx="255435" cy="128587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486" y="2620149"/>
            <a:ext cx="251563" cy="3724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73" y="2396441"/>
            <a:ext cx="251563" cy="3724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259" y="2172734"/>
            <a:ext cx="251563" cy="3724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146" y="1949026"/>
            <a:ext cx="251563" cy="37244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033" y="1725318"/>
            <a:ext cx="251563" cy="37244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12" y="3368820"/>
            <a:ext cx="1205687" cy="120860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904" y="3368820"/>
            <a:ext cx="1205687" cy="120860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206" y="3301406"/>
            <a:ext cx="257019" cy="12938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138" y="3301406"/>
            <a:ext cx="257019" cy="129385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070" y="3301406"/>
            <a:ext cx="257019" cy="12938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002" y="3301406"/>
            <a:ext cx="257019" cy="12938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935" y="3301406"/>
            <a:ext cx="257019" cy="129385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867" y="3301406"/>
            <a:ext cx="257019" cy="129385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799" y="3301406"/>
            <a:ext cx="257019" cy="129385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731" y="3301406"/>
            <a:ext cx="257019" cy="129385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664" y="3301406"/>
            <a:ext cx="257019" cy="129385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596" y="3301406"/>
            <a:ext cx="257019" cy="129385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928" y="4269726"/>
            <a:ext cx="253123" cy="37475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839" y="4044627"/>
            <a:ext cx="253123" cy="37475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750" y="3819532"/>
            <a:ext cx="253123" cy="37475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660" y="3594437"/>
            <a:ext cx="253123" cy="37475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71" y="3369342"/>
            <a:ext cx="253123" cy="3747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933" y="4269726"/>
            <a:ext cx="253123" cy="37475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844" y="4044627"/>
            <a:ext cx="253123" cy="37475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754" y="3819532"/>
            <a:ext cx="253123" cy="37475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665" y="3594437"/>
            <a:ext cx="253123" cy="37475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576" y="3369342"/>
            <a:ext cx="253123" cy="37475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937" y="4269724"/>
            <a:ext cx="253123" cy="37475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848" y="4044627"/>
            <a:ext cx="253123" cy="37475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759" y="3819532"/>
            <a:ext cx="253123" cy="37475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70" y="3594437"/>
            <a:ext cx="253123" cy="37475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81" y="3369342"/>
            <a:ext cx="253123" cy="37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4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Eva correct? Explain your reasoning.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the number shown?</a:t>
            </a:r>
          </a:p>
        </p:txBody>
      </p:sp>
      <p:pic>
        <p:nvPicPr>
          <p:cNvPr id="52" name="Picture 5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272" y="3583833"/>
            <a:ext cx="1093782" cy="1545409"/>
          </a:xfrm>
          <a:prstGeom prst="rect">
            <a:avLst/>
          </a:prstGeom>
        </p:spPr>
      </p:pic>
      <p:sp>
        <p:nvSpPr>
          <p:cNvPr id="53" name="Rounded Rectangular Callout 52"/>
          <p:cNvSpPr/>
          <p:nvPr/>
        </p:nvSpPr>
        <p:spPr>
          <a:xfrm>
            <a:off x="4049608" y="3583833"/>
            <a:ext cx="4507538" cy="1175212"/>
          </a:xfrm>
          <a:prstGeom prst="wedgeRoundRectCallout">
            <a:avLst>
              <a:gd name="adj1" fmla="val -62016"/>
              <a:gd name="adj2" fmla="val 32237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place value grid shows the number 467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513553"/>
              </p:ext>
            </p:extLst>
          </p:nvPr>
        </p:nvGraphicFramePr>
        <p:xfrm>
          <a:off x="2052119" y="736899"/>
          <a:ext cx="5944638" cy="26340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1546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981546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981546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4898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985117"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526" y="1577644"/>
            <a:ext cx="124028" cy="62437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371" y="1462612"/>
            <a:ext cx="581825" cy="5832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310" y="1685671"/>
            <a:ext cx="127270" cy="18842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12" y="1462612"/>
            <a:ext cx="581825" cy="5832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928" y="2084243"/>
            <a:ext cx="581825" cy="58323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868" y="2084243"/>
            <a:ext cx="581825" cy="5832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84" y="2719523"/>
            <a:ext cx="581825" cy="5832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424" y="2719523"/>
            <a:ext cx="581825" cy="5832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882" y="1585513"/>
            <a:ext cx="124028" cy="62437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584" y="2399468"/>
            <a:ext cx="124028" cy="62437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940" y="2407337"/>
            <a:ext cx="124028" cy="62437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987" y="1685669"/>
            <a:ext cx="127270" cy="18842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563" y="2095898"/>
            <a:ext cx="127270" cy="18842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948" y="2095897"/>
            <a:ext cx="127270" cy="18842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712" y="2509682"/>
            <a:ext cx="127270" cy="18842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987" y="2506124"/>
            <a:ext cx="127270" cy="18842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483" y="2922790"/>
            <a:ext cx="127270" cy="188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2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digit card, which numbers can you make?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place value grid to help.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Compare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answers with a partner.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732964" y="1059627"/>
            <a:ext cx="975799" cy="1530054"/>
          </a:xfrm>
          <a:prstGeom prst="roundRect">
            <a:avLst/>
          </a:prstGeom>
          <a:solidFill>
            <a:srgbClr val="FFC000">
              <a:alpha val="30196"/>
            </a:srgbClr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536538" y="1059627"/>
            <a:ext cx="975799" cy="1530054"/>
          </a:xfrm>
          <a:prstGeom prst="roundRect">
            <a:avLst/>
          </a:prstGeom>
          <a:solidFill>
            <a:srgbClr val="FFC000">
              <a:alpha val="30196"/>
            </a:srgbClr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340112" y="1059627"/>
            <a:ext cx="975799" cy="1530054"/>
          </a:xfrm>
          <a:prstGeom prst="roundRect">
            <a:avLst/>
          </a:prstGeom>
          <a:solidFill>
            <a:srgbClr val="FFC000">
              <a:alpha val="30196"/>
            </a:srgbClr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38646"/>
              </p:ext>
            </p:extLst>
          </p:nvPr>
        </p:nvGraphicFramePr>
        <p:xfrm>
          <a:off x="2192528" y="4291291"/>
          <a:ext cx="5663820" cy="15772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7940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887940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887940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5398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923266"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97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place value counters, how many different ways can you make four hundred and fifty?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your solutions as a calculations.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3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your answer. 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809" y="1580119"/>
            <a:ext cx="1144774" cy="161745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523506" y="981199"/>
            <a:ext cx="4960813" cy="1655782"/>
          </a:xfrm>
          <a:prstGeom prst="wedgeRoundRectCallout">
            <a:avLst>
              <a:gd name="adj1" fmla="val -60794"/>
              <a:gd name="adj2" fmla="val 34571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number in the place value grid is the greatest number you can make with 8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796869"/>
              </p:ext>
            </p:extLst>
          </p:nvPr>
        </p:nvGraphicFramePr>
        <p:xfrm>
          <a:off x="2419691" y="3197574"/>
          <a:ext cx="5519037" cy="1651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9679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839679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839679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04887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100s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10s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043536">
                <a:tc>
                  <a:txBody>
                    <a:bodyPr/>
                    <a:lstStyle/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dirty="0" smtClean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marL="181466" marR="181466" marT="90733" marB="90733"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2515899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938460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361021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783581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59264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213163" y="3913125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515899" y="4341693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938460" y="4341693"/>
            <a:ext cx="392353" cy="392353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462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correct? Explain your reasoning.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3608801" y="3355940"/>
            <a:ext cx="3528301" cy="990176"/>
          </a:xfrm>
          <a:prstGeom prst="wedgeRoundRectCallout">
            <a:avLst>
              <a:gd name="adj1" fmla="val -64676"/>
              <a:gd name="adj2" fmla="val 632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place value chart shows 607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3608801" y="4590414"/>
            <a:ext cx="2831274" cy="1078795"/>
          </a:xfrm>
          <a:prstGeom prst="wedgeRoundRectCallout">
            <a:avLst>
              <a:gd name="adj1" fmla="val 66959"/>
              <a:gd name="adj2" fmla="val 1417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think it shows 670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498" y="4741617"/>
            <a:ext cx="1063058" cy="776391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870" y="3062004"/>
            <a:ext cx="1079032" cy="1524567"/>
          </a:xfrm>
          <a:prstGeom prst="rect">
            <a:avLst/>
          </a:prstGeom>
        </p:spPr>
      </p:pic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447089"/>
              </p:ext>
            </p:extLst>
          </p:nvPr>
        </p:nvGraphicFramePr>
        <p:xfrm>
          <a:off x="2828680" y="625942"/>
          <a:ext cx="4178022" cy="2223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2674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392674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392674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8727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100s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10s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1s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536263"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25" name="Oval 24"/>
          <p:cNvSpPr/>
          <p:nvPr/>
        </p:nvSpPr>
        <p:spPr>
          <a:xfrm>
            <a:off x="3225600" y="1456164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615310" y="1456164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225600" y="1875547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615310" y="1875547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225600" y="2294930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615310" y="2294930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789575" y="1456164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6179285" y="1454155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789575" y="1875547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179285" y="1875547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789575" y="2294930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179285" y="2294930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586764" y="2294930"/>
            <a:ext cx="314961" cy="314961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000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Estimate where seven hundred and twenty-five will go on each of the number lines.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it is not in the same place on each number line.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36600"/>
          <a:stretch/>
        </p:blipFill>
        <p:spPr>
          <a:xfrm>
            <a:off x="1745968" y="1782114"/>
            <a:ext cx="6509205" cy="72907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4"/>
          <a:srcRect b="37353"/>
          <a:stretch/>
        </p:blipFill>
        <p:spPr>
          <a:xfrm>
            <a:off x="1745969" y="4247372"/>
            <a:ext cx="6556938" cy="7204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5"/>
          <a:srcRect b="38163"/>
          <a:stretch/>
        </p:blipFill>
        <p:spPr>
          <a:xfrm>
            <a:off x="1745969" y="3014743"/>
            <a:ext cx="6556938" cy="711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39059" y="2378257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662383" y="2378257"/>
            <a:ext cx="111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1,000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80002" y="3610638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852315" y="3610638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93649" y="4849470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720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53455" y="4849470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730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9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the arrow is pointing to 780, what could the start and end numbers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three different ways and explain your reasoning.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500" y="3668202"/>
            <a:ext cx="7122215" cy="1134806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6335002" y="3477999"/>
            <a:ext cx="2" cy="69257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28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10 more than my number is the same as 100 less than 320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my number?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your own similar problem to describe the original number.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20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think of a number, add ten, subtract one hundred and then add one.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My answer is 256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 did I start with?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can you do to check?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counter is missing on the place value chart.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 could it have been?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816385"/>
              </p:ext>
            </p:extLst>
          </p:nvPr>
        </p:nvGraphicFramePr>
        <p:xfrm>
          <a:off x="2361067" y="1568024"/>
          <a:ext cx="5331018" cy="2649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7006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777006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777006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81882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200" b="1" dirty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200" b="1" dirty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200" b="1" dirty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830311">
                <a:tc>
                  <a:txBody>
                    <a:bodyPr/>
                    <a:lstStyle/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200" dirty="0" smtClean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Gill Sans MT" panose="020B0502020104020203" pitchFamily="34" charset="0"/>
                      </a:endParaRPr>
                    </a:p>
                  </a:txBody>
                  <a:tcPr marL="144498" marR="144498" marT="72249" marB="72249"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873484" y="2797554"/>
            <a:ext cx="427554" cy="42755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438537" y="2583777"/>
            <a:ext cx="427554" cy="42755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873484" y="3396734"/>
            <a:ext cx="427554" cy="42755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6548725" y="3065923"/>
            <a:ext cx="427554" cy="42755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777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image is the odd one out?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else can you represent the number?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86" y="1956439"/>
            <a:ext cx="574784" cy="560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162" y="1461532"/>
            <a:ext cx="574784" cy="560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978" y="1956439"/>
            <a:ext cx="574784" cy="5606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070" y="1956439"/>
            <a:ext cx="574784" cy="5606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070" y="1461532"/>
            <a:ext cx="574784" cy="56062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978" y="1461532"/>
            <a:ext cx="574784" cy="5606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86" y="1461532"/>
            <a:ext cx="574784" cy="5606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794" y="1461532"/>
            <a:ext cx="574784" cy="5606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794" y="1956439"/>
            <a:ext cx="574784" cy="5606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1956439"/>
            <a:ext cx="574784" cy="5606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162" y="1956439"/>
            <a:ext cx="574784" cy="5606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04" y="1956439"/>
            <a:ext cx="574784" cy="560626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870164"/>
              </p:ext>
            </p:extLst>
          </p:nvPr>
        </p:nvGraphicFramePr>
        <p:xfrm>
          <a:off x="409283" y="2726894"/>
          <a:ext cx="4513554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2259">
                  <a:extLst>
                    <a:ext uri="{9D8B030D-6E8A-4147-A177-3AD203B41FA5}">
                      <a16:colId xmlns:a16="http://schemas.microsoft.com/office/drawing/2014/main" val="214852911"/>
                    </a:ext>
                  </a:extLst>
                </a:gridCol>
                <a:gridCol w="752259">
                  <a:extLst>
                    <a:ext uri="{9D8B030D-6E8A-4147-A177-3AD203B41FA5}">
                      <a16:colId xmlns:a16="http://schemas.microsoft.com/office/drawing/2014/main" val="3141391330"/>
                    </a:ext>
                  </a:extLst>
                </a:gridCol>
                <a:gridCol w="752259">
                  <a:extLst>
                    <a:ext uri="{9D8B030D-6E8A-4147-A177-3AD203B41FA5}">
                      <a16:colId xmlns:a16="http://schemas.microsoft.com/office/drawing/2014/main" val="3673016155"/>
                    </a:ext>
                  </a:extLst>
                </a:gridCol>
                <a:gridCol w="752259">
                  <a:extLst>
                    <a:ext uri="{9D8B030D-6E8A-4147-A177-3AD203B41FA5}">
                      <a16:colId xmlns:a16="http://schemas.microsoft.com/office/drawing/2014/main" val="3757637689"/>
                    </a:ext>
                  </a:extLst>
                </a:gridCol>
                <a:gridCol w="752259">
                  <a:extLst>
                    <a:ext uri="{9D8B030D-6E8A-4147-A177-3AD203B41FA5}">
                      <a16:colId xmlns:a16="http://schemas.microsoft.com/office/drawing/2014/main" val="3793945691"/>
                    </a:ext>
                  </a:extLst>
                </a:gridCol>
                <a:gridCol w="752259">
                  <a:extLst>
                    <a:ext uri="{9D8B030D-6E8A-4147-A177-3AD203B41FA5}">
                      <a16:colId xmlns:a16="http://schemas.microsoft.com/office/drawing/2014/main" val="18405593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539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541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542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543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544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8508897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099" y="3805139"/>
            <a:ext cx="766105" cy="7679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839" y="3783344"/>
            <a:ext cx="161211" cy="8115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433" y="3961001"/>
            <a:ext cx="111176" cy="1645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685" y="3805139"/>
            <a:ext cx="766105" cy="76795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425" y="3783344"/>
            <a:ext cx="161211" cy="81154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270" y="3805139"/>
            <a:ext cx="766105" cy="76795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010" y="3783344"/>
            <a:ext cx="161211" cy="81154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856" y="3805139"/>
            <a:ext cx="766105" cy="76795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596" y="3783344"/>
            <a:ext cx="161211" cy="81154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441" y="3805139"/>
            <a:ext cx="766105" cy="76795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433" y="4125597"/>
            <a:ext cx="111176" cy="16459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433" y="4290193"/>
            <a:ext cx="111176" cy="164596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1276282" y="3633216"/>
            <a:ext cx="2244442" cy="1789764"/>
            <a:chOff x="954973" y="4701636"/>
            <a:chExt cx="1635161" cy="1303911"/>
          </a:xfrm>
        </p:grpSpPr>
        <p:grpSp>
          <p:nvGrpSpPr>
            <p:cNvPr id="45" name="Group 44"/>
            <p:cNvGrpSpPr/>
            <p:nvPr/>
          </p:nvGrpSpPr>
          <p:grpSpPr>
            <a:xfrm>
              <a:off x="981014" y="4701636"/>
              <a:ext cx="1609120" cy="1303911"/>
              <a:chOff x="4743817" y="2123625"/>
              <a:chExt cx="3119145" cy="2527524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5818138" y="2123625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4743817" y="3561170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6948562" y="357538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52" name="Straight Connector 51"/>
              <p:cNvCxnSpPr>
                <a:stCxn id="49" idx="3"/>
              </p:cNvCxnSpPr>
              <p:nvPr/>
            </p:nvCxnSpPr>
            <p:spPr>
              <a:xfrm flipH="1">
                <a:off x="5364386" y="2904114"/>
                <a:ext cx="587663" cy="684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>
                <a:stCxn id="49" idx="5"/>
              </p:cNvCxnSpPr>
              <p:nvPr/>
            </p:nvCxnSpPr>
            <p:spPr>
              <a:xfrm>
                <a:off x="6598627" y="2904114"/>
                <a:ext cx="637967" cy="7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Oval 53"/>
              <p:cNvSpPr/>
              <p:nvPr/>
            </p:nvSpPr>
            <p:spPr>
              <a:xfrm>
                <a:off x="5818138" y="37367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55" name="Straight Connector 54"/>
              <p:cNvCxnSpPr/>
              <p:nvPr/>
            </p:nvCxnSpPr>
            <p:spPr>
              <a:xfrm>
                <a:off x="6275338" y="3038025"/>
                <a:ext cx="0" cy="6897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Box 45"/>
            <p:cNvSpPr txBox="1"/>
            <p:nvPr/>
          </p:nvSpPr>
          <p:spPr>
            <a:xfrm>
              <a:off x="954973" y="5499978"/>
              <a:ext cx="526933" cy="381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500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505644" y="5585623"/>
              <a:ext cx="526933" cy="381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140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249382" y="5509025"/>
              <a:ext cx="265335" cy="381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297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509200"/>
              </a:xfrm>
              <a:prstGeom prst="rect">
                <a:avLst/>
              </a:prstGeom>
              <a:blipFill>
                <a:blip r:embed="rId3"/>
                <a:stretch>
                  <a:fillRect l="-2725" t="-1991" b="-21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23" y="2799093"/>
            <a:ext cx="1003218" cy="100564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971" y="2799093"/>
            <a:ext cx="1003218" cy="100564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75" y="3786759"/>
            <a:ext cx="211106" cy="106272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260" y="3786759"/>
            <a:ext cx="211106" cy="106272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44" y="3786759"/>
            <a:ext cx="211106" cy="106272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84" y="3901051"/>
            <a:ext cx="145585" cy="21553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474" y="4078482"/>
            <a:ext cx="145585" cy="21553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4" y="4147087"/>
            <a:ext cx="145585" cy="21553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5" y="4324517"/>
            <a:ext cx="145585" cy="21553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885" y="4393122"/>
            <a:ext cx="145585" cy="21553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875" y="4570553"/>
            <a:ext cx="145585" cy="21553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165" y="3923518"/>
            <a:ext cx="145585" cy="2155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55" y="4100948"/>
            <a:ext cx="145585" cy="21553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365" y="4169553"/>
            <a:ext cx="145585" cy="21553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56" y="4346984"/>
            <a:ext cx="145585" cy="21553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566" y="4415589"/>
            <a:ext cx="145585" cy="215539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556" y="4593020"/>
            <a:ext cx="145585" cy="215539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725" y="4239215"/>
            <a:ext cx="145585" cy="215539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33" y="4239215"/>
            <a:ext cx="145585" cy="21553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035" y="2754259"/>
            <a:ext cx="1003218" cy="100564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941" y="3923731"/>
            <a:ext cx="1003218" cy="100564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430" y="3851050"/>
            <a:ext cx="211106" cy="106272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191" y="3851496"/>
            <a:ext cx="211106" cy="106272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362" y="2719200"/>
            <a:ext cx="211106" cy="106272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123" y="2719646"/>
            <a:ext cx="211106" cy="106272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747" y="4203293"/>
            <a:ext cx="145585" cy="21553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948" y="4449329"/>
            <a:ext cx="145585" cy="21553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782" y="3113017"/>
            <a:ext cx="145585" cy="21553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83" y="3359053"/>
            <a:ext cx="145585" cy="2155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9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3 jars of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A                B                C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Jar A contains 235 sweets.</a:t>
            </a: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Jar C contains 175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could be in jar B?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61" y="1275168"/>
            <a:ext cx="1230525" cy="12518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564" y="1275168"/>
            <a:ext cx="1230525" cy="125188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367" y="1275168"/>
            <a:ext cx="1230525" cy="1251888"/>
          </a:xfrm>
          <a:prstGeom prst="rect">
            <a:avLst/>
          </a:prstGeom>
        </p:spPr>
      </p:pic>
      <p:sp>
        <p:nvSpPr>
          <p:cNvPr id="36" name="Rounded Rectangular Callout 35"/>
          <p:cNvSpPr/>
          <p:nvPr/>
        </p:nvSpPr>
        <p:spPr>
          <a:xfrm>
            <a:off x="5201254" y="3676858"/>
            <a:ext cx="4279923" cy="1586159"/>
          </a:xfrm>
          <a:prstGeom prst="wedgeRoundRectCallout">
            <a:avLst>
              <a:gd name="adj1" fmla="val -76201"/>
              <a:gd name="adj2" fmla="val 23681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Jar A has the most sweets in. Jar C has the least sweets in.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7" name="Picture 3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67292" y="4335969"/>
            <a:ext cx="1571528" cy="114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7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between 300 and 500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digits add up to 14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difference between the greatest digit and the smallest digit is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my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only one option?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step of your working.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2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has six different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put them in ascending order then accidentally spilt some ink onto her page. Two of her numbers are now covered in ink.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3600" dirty="0">
                <a:solidFill>
                  <a:prstClr val="black"/>
                </a:solidFill>
                <a:latin typeface="Gill Sans MT" panose="020B0502020104020203" pitchFamily="34" charset="0"/>
              </a:rPr>
              <a:t>214,    123,    243,    256,    123,    289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hidden numbers be?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667" l="0" r="99000">
                        <a14:foregroundMark x1="93000" y1="19333" x2="93000" y2="19333"/>
                        <a14:foregroundMark x1="16333" y1="74333" x2="16333" y2="74333"/>
                        <a14:foregroundMark x1="33667" y1="93667" x2="33667" y2="93667"/>
                        <a14:foregroundMark x1="31333" y1="98667" x2="31333" y2="9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33" y="3482996"/>
            <a:ext cx="1102652" cy="11026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667" l="0" r="99000">
                        <a14:foregroundMark x1="93000" y1="19333" x2="93000" y2="19333"/>
                        <a14:foregroundMark x1="16333" y1="74333" x2="16333" y2="74333"/>
                        <a14:foregroundMark x1="33667" y1="93667" x2="33667" y2="93667"/>
                        <a14:foregroundMark x1="31333" y1="98667" x2="31333" y2="9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93" y="3451509"/>
            <a:ext cx="1160059" cy="11600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1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ordering numbers you only need to look at the place value column with the highest value.</a:t>
            </a:r>
          </a:p>
        </p:txBody>
      </p:sp>
    </p:spTree>
    <p:extLst>
      <p:ext uri="{BB962C8B-B14F-4D97-AF65-F5344CB8AC3E}">
        <p14:creationId xmlns:p14="http://schemas.microsoft.com/office/powerpoint/2010/main" val="20528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Odd One Out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100, 150, 200, 215, 300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odd one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out? 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4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quicker: counting to 50 in 10s or counting to 150 in 50s?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31714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50s starting from 0, the numbers are all even.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only two digits in a multiple of 50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Only the hundreds and tens column changes when counting in 50s.</a:t>
            </a:r>
          </a:p>
        </p:txBody>
      </p:sp>
    </p:spTree>
    <p:extLst>
      <p:ext uri="{BB962C8B-B14F-4D97-AF65-F5344CB8AC3E}">
        <p14:creationId xmlns:p14="http://schemas.microsoft.com/office/powerpoint/2010/main" val="68024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1628</TotalTime>
  <Words>803</Words>
  <Application>Microsoft Office PowerPoint</Application>
  <PresentationFormat>A4 Paper (210x297 mm)</PresentationFormat>
  <Paragraphs>320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50</cp:revision>
  <dcterms:created xsi:type="dcterms:W3CDTF">2019-02-04T08:17:32Z</dcterms:created>
  <dcterms:modified xsi:type="dcterms:W3CDTF">2019-09-11T09:56:34Z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