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4"/>
  </p:notesMasterIdLst>
  <p:sldIdLst>
    <p:sldId id="470" r:id="rId6"/>
    <p:sldId id="452" r:id="rId7"/>
    <p:sldId id="472" r:id="rId8"/>
    <p:sldId id="473" r:id="rId9"/>
    <p:sldId id="474" r:id="rId10"/>
    <p:sldId id="475" r:id="rId11"/>
    <p:sldId id="476" r:id="rId12"/>
    <p:sldId id="477" r:id="rId13"/>
    <p:sldId id="478" r:id="rId14"/>
    <p:sldId id="479" r:id="rId15"/>
    <p:sldId id="480" r:id="rId16"/>
    <p:sldId id="481" r:id="rId17"/>
    <p:sldId id="482" r:id="rId18"/>
    <p:sldId id="483" r:id="rId19"/>
    <p:sldId id="484" r:id="rId20"/>
    <p:sldId id="485" r:id="rId21"/>
    <p:sldId id="486" r:id="rId22"/>
    <p:sldId id="487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5" d="100"/>
          <a:sy n="75" d="100"/>
        </p:scale>
        <p:origin x="996" y="-18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0F7-4C7E-BB04-C8DF1194D068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0F7-4C7E-BB04-C8DF1194D068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0F7-4C7E-BB04-C8DF1194D068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0F7-4C7E-BB04-C8DF1194D068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0F7-4C7E-BB04-C8DF1194D068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0F7-4C7E-BB04-C8DF1194D068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0F7-4C7E-BB04-C8DF1194D068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0F7-4C7E-BB04-C8DF1194D068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60F7-4C7E-BB04-C8DF1194D068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60F7-4C7E-BB04-C8DF1194D068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60F7-4C7E-BB04-C8DF1194D068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60F7-4C7E-BB04-C8DF1194D068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60F7-4C7E-BB04-C8DF1194D068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60F7-4C7E-BB04-C8DF1194D068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60F7-4C7E-BB04-C8DF1194D068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60F7-4C7E-BB04-C8DF1194D068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60F7-4C7E-BB04-C8DF1194D068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60F7-4C7E-BB04-C8DF1194D068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60F7-4C7E-BB04-C8DF1194D068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60F7-4C7E-BB04-C8DF1194D068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60F7-4C7E-BB04-C8DF1194D068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60F7-4C7E-BB04-C8DF1194D068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60F7-4C7E-BB04-C8DF1194D068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60F7-4C7E-BB04-C8DF1194D068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60F7-4C7E-BB04-C8DF1194D068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60F7-4C7E-BB04-C8DF1194D068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60F7-4C7E-BB04-C8DF1194D068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60F7-4C7E-BB04-C8DF1194D068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60F7-4C7E-BB04-C8DF1194D068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60F7-4C7E-BB04-C8DF1194D068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60F7-4C7E-BB04-C8DF1194D068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60F7-4C7E-BB04-C8DF1194D068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60F7-4C7E-BB04-C8DF1194D068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60F7-4C7E-BB04-C8DF1194D068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60F7-4C7E-BB04-C8DF1194D068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60F7-4C7E-BB04-C8DF1194D068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60F7-4C7E-BB04-C8DF1194D068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60F7-4C7E-BB04-C8DF1194D068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60F7-4C7E-BB04-C8DF1194D068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60F7-4C7E-BB04-C8DF1194D068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60F7-4C7E-BB04-C8DF1194D068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60F7-4C7E-BB04-C8DF1194D068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60F7-4C7E-BB04-C8DF1194D068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60F7-4C7E-BB04-C8DF1194D068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60F7-4C7E-BB04-C8DF1194D068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60F7-4C7E-BB04-C8DF1194D068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60F7-4C7E-BB04-C8DF1194D068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60F7-4C7E-BB04-C8DF1194D068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60F7-4C7E-BB04-C8DF1194D068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60F7-4C7E-BB04-C8DF1194D068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60F7-4C7E-BB04-C8DF1194D068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60F7-4C7E-BB04-C8DF1194D068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60F7-4C7E-BB04-C8DF1194D068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60F7-4C7E-BB04-C8DF1194D068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60F7-4C7E-BB04-C8DF1194D068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60F7-4C7E-BB04-C8DF1194D068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60F7-4C7E-BB04-C8DF1194D068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60F7-4C7E-BB04-C8DF1194D068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60F7-4C7E-BB04-C8DF1194D068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60F7-4C7E-BB04-C8DF1194D068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60F7-4C7E-BB04-C8DF1194D068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60F7-4C7E-BB04-C8DF1194D068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60F7-4C7E-BB04-C8DF1194D068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60F7-4C7E-BB04-C8DF1194D068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60F7-4C7E-BB04-C8DF1194D068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60F7-4C7E-BB04-C8DF1194D068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60F7-4C7E-BB04-C8DF1194D068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60F7-4C7E-BB04-C8DF1194D068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60F7-4C7E-BB04-C8DF1194D068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60F7-4C7E-BB04-C8DF1194D068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60F7-4C7E-BB04-C8DF1194D068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60F7-4C7E-BB04-C8DF1194D068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60F7-4C7E-BB04-C8DF1194D068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60F7-4C7E-BB04-C8DF1194D068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60F7-4C7E-BB04-C8DF1194D068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60F7-4C7E-BB04-C8DF1194D068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60F7-4C7E-BB04-C8DF1194D068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60F7-4C7E-BB04-C8DF1194D068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60F7-4C7E-BB04-C8DF1194D068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60F7-4C7E-BB04-C8DF1194D068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60F7-4C7E-BB04-C8DF1194D068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60F7-4C7E-BB04-C8DF1194D068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60F7-4C7E-BB04-C8DF1194D068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60F7-4C7E-BB04-C8DF1194D068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60F7-4C7E-BB04-C8DF1194D068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60F7-4C7E-BB04-C8DF1194D068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60F7-4C7E-BB04-C8DF1194D068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60F7-4C7E-BB04-C8DF1194D068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60F7-4C7E-BB04-C8DF1194D068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60F7-4C7E-BB04-C8DF1194D068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60F7-4C7E-BB04-C8DF1194D068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60F7-4C7E-BB04-C8DF1194D068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60F7-4C7E-BB04-C8DF1194D068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60F7-4C7E-BB04-C8DF1194D068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60F7-4C7E-BB04-C8DF1194D068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60F7-4C7E-BB04-C8DF1194D068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60F7-4C7E-BB04-C8DF1194D068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60F7-4C7E-BB04-C8DF1194D068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60F7-4C7E-BB04-C8DF1194D068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60F7-4C7E-BB04-C8DF1194D068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60F7-4C7E-BB04-C8DF1194D068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60F7-4C7E-BB04-C8DF1194D068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60F7-4C7E-BB04-C8DF1194D068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60F7-4C7E-BB04-C8DF1194D068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60F7-4C7E-BB04-C8DF1194D068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60F7-4C7E-BB04-C8DF1194D068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60F7-4C7E-BB04-C8DF1194D068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60F7-4C7E-BB04-C8DF1194D068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60F7-4C7E-BB04-C8DF1194D068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60F7-4C7E-BB04-C8DF1194D068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60F7-4C7E-BB04-C8DF1194D0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01D-4913-92E1-669D9C982963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01D-4913-92E1-669D9C982963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01D-4913-92E1-669D9C982963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01D-4913-92E1-669D9C982963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01D-4913-92E1-669D9C982963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01D-4913-92E1-669D9C982963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01D-4913-92E1-669D9C982963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01D-4913-92E1-669D9C982963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01D-4913-92E1-669D9C982963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901D-4913-92E1-669D9C982963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901D-4913-92E1-669D9C982963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901D-4913-92E1-669D9C982963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901D-4913-92E1-669D9C982963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901D-4913-92E1-669D9C982963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901D-4913-92E1-669D9C982963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901D-4913-92E1-669D9C982963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901D-4913-92E1-669D9C982963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901D-4913-92E1-669D9C982963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901D-4913-92E1-669D9C982963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901D-4913-92E1-669D9C982963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901D-4913-92E1-669D9C982963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901D-4913-92E1-669D9C982963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901D-4913-92E1-669D9C982963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901D-4913-92E1-669D9C982963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901D-4913-92E1-669D9C982963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901D-4913-92E1-669D9C982963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901D-4913-92E1-669D9C982963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901D-4913-92E1-669D9C982963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901D-4913-92E1-669D9C982963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901D-4913-92E1-669D9C982963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901D-4913-92E1-669D9C982963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901D-4913-92E1-669D9C982963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901D-4913-92E1-669D9C982963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901D-4913-92E1-669D9C982963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901D-4913-92E1-669D9C982963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901D-4913-92E1-669D9C982963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901D-4913-92E1-669D9C982963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901D-4913-92E1-669D9C982963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901D-4913-92E1-669D9C982963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901D-4913-92E1-669D9C982963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901D-4913-92E1-669D9C982963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901D-4913-92E1-669D9C982963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901D-4913-92E1-669D9C982963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901D-4913-92E1-669D9C982963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901D-4913-92E1-669D9C982963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901D-4913-92E1-669D9C982963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901D-4913-92E1-669D9C982963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901D-4913-92E1-669D9C982963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901D-4913-92E1-669D9C982963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901D-4913-92E1-669D9C982963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901D-4913-92E1-669D9C982963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901D-4913-92E1-669D9C982963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901D-4913-92E1-669D9C982963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901D-4913-92E1-669D9C982963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901D-4913-92E1-669D9C982963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901D-4913-92E1-669D9C982963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901D-4913-92E1-669D9C982963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901D-4913-92E1-669D9C982963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901D-4913-92E1-669D9C982963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901D-4913-92E1-669D9C982963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901D-4913-92E1-669D9C982963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901D-4913-92E1-669D9C982963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901D-4913-92E1-669D9C982963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901D-4913-92E1-669D9C982963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901D-4913-92E1-669D9C982963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901D-4913-92E1-669D9C982963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901D-4913-92E1-669D9C982963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901D-4913-92E1-669D9C982963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901D-4913-92E1-669D9C982963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901D-4913-92E1-669D9C982963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901D-4913-92E1-669D9C982963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901D-4913-92E1-669D9C982963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901D-4913-92E1-669D9C982963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901D-4913-92E1-669D9C982963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901D-4913-92E1-669D9C982963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901D-4913-92E1-669D9C982963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901D-4913-92E1-669D9C982963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901D-4913-92E1-669D9C982963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901D-4913-92E1-669D9C982963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901D-4913-92E1-669D9C982963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901D-4913-92E1-669D9C982963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901D-4913-92E1-669D9C982963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901D-4913-92E1-669D9C982963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901D-4913-92E1-669D9C982963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901D-4913-92E1-669D9C982963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901D-4913-92E1-669D9C982963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901D-4913-92E1-669D9C982963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901D-4913-92E1-669D9C982963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901D-4913-92E1-669D9C982963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901D-4913-92E1-669D9C982963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901D-4913-92E1-669D9C982963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901D-4913-92E1-669D9C982963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901D-4913-92E1-669D9C982963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901D-4913-92E1-669D9C982963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901D-4913-92E1-669D9C982963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901D-4913-92E1-669D9C982963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901D-4913-92E1-669D9C982963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901D-4913-92E1-669D9C982963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901D-4913-92E1-669D9C982963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901D-4913-92E1-669D9C982963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901D-4913-92E1-669D9C982963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901D-4913-92E1-669D9C982963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901D-4913-92E1-669D9C982963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901D-4913-92E1-669D9C982963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901D-4913-92E1-669D9C982963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901D-4913-92E1-669D9C982963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901D-4913-92E1-669D9C982963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901D-4913-92E1-669D9C982963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901D-4913-92E1-669D9C982963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901D-4913-92E1-669D9C982963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901D-4913-92E1-669D9C9829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42E-4CFF-AC77-C04515C73B8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42E-4CFF-AC77-C04515C73B8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42E-4CFF-AC77-C04515C73B8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42E-4CFF-AC77-C04515C73B8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42E-4CFF-AC77-C04515C73B8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42E-4CFF-AC77-C04515C73B8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42E-4CFF-AC77-C04515C73B8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42E-4CFF-AC77-C04515C73B8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642E-4CFF-AC77-C04515C73B8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642E-4CFF-AC77-C04515C73B8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642E-4CFF-AC77-C04515C73B8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642E-4CFF-AC77-C04515C73B8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642E-4CFF-AC77-C04515C73B8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642E-4CFF-AC77-C04515C73B8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642E-4CFF-AC77-C04515C73B8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642E-4CFF-AC77-C04515C73B8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642E-4CFF-AC77-C04515C73B8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642E-4CFF-AC77-C04515C73B8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642E-4CFF-AC77-C04515C73B8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642E-4CFF-AC77-C04515C73B8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642E-4CFF-AC77-C04515C73B8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642E-4CFF-AC77-C04515C73B8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642E-4CFF-AC77-C04515C73B8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642E-4CFF-AC77-C04515C73B8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642E-4CFF-AC77-C04515C73B8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642E-4CFF-AC77-C04515C73B8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642E-4CFF-AC77-C04515C73B8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642E-4CFF-AC77-C04515C73B8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642E-4CFF-AC77-C04515C73B8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642E-4CFF-AC77-C04515C73B8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642E-4CFF-AC77-C04515C73B8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642E-4CFF-AC77-C04515C73B8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642E-4CFF-AC77-C04515C73B8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642E-4CFF-AC77-C04515C73B8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642E-4CFF-AC77-C04515C73B8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642E-4CFF-AC77-C04515C73B8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642E-4CFF-AC77-C04515C73B8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642E-4CFF-AC77-C04515C73B8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642E-4CFF-AC77-C04515C73B8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642E-4CFF-AC77-C04515C73B8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642E-4CFF-AC77-C04515C73B8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642E-4CFF-AC77-C04515C73B8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642E-4CFF-AC77-C04515C73B8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642E-4CFF-AC77-C04515C73B8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642E-4CFF-AC77-C04515C73B8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642E-4CFF-AC77-C04515C73B8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642E-4CFF-AC77-C04515C73B8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642E-4CFF-AC77-C04515C73B8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642E-4CFF-AC77-C04515C73B8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642E-4CFF-AC77-C04515C73B8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642E-4CFF-AC77-C04515C73B8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642E-4CFF-AC77-C04515C73B8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642E-4CFF-AC77-C04515C73B8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642E-4CFF-AC77-C04515C73B8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642E-4CFF-AC77-C04515C73B8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642E-4CFF-AC77-C04515C73B8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642E-4CFF-AC77-C04515C73B8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642E-4CFF-AC77-C04515C73B8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642E-4CFF-AC77-C04515C73B8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642E-4CFF-AC77-C04515C73B8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642E-4CFF-AC77-C04515C73B8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642E-4CFF-AC77-C04515C73B8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642E-4CFF-AC77-C04515C73B8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642E-4CFF-AC77-C04515C73B8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642E-4CFF-AC77-C04515C73B8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642E-4CFF-AC77-C04515C73B8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642E-4CFF-AC77-C04515C73B8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642E-4CFF-AC77-C04515C73B8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642E-4CFF-AC77-C04515C73B8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642E-4CFF-AC77-C04515C73B8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642E-4CFF-AC77-C04515C73B8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642E-4CFF-AC77-C04515C73B8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642E-4CFF-AC77-C04515C73B8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642E-4CFF-AC77-C04515C73B8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642E-4CFF-AC77-C04515C73B8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642E-4CFF-AC77-C04515C73B8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642E-4CFF-AC77-C04515C73B8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642E-4CFF-AC77-C04515C73B8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642E-4CFF-AC77-C04515C73B8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642E-4CFF-AC77-C04515C73B8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642E-4CFF-AC77-C04515C73B8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642E-4CFF-AC77-C04515C73B8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642E-4CFF-AC77-C04515C73B8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642E-4CFF-AC77-C04515C73B8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642E-4CFF-AC77-C04515C73B8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642E-4CFF-AC77-C04515C73B8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642E-4CFF-AC77-C04515C73B8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642E-4CFF-AC77-C04515C73B8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642E-4CFF-AC77-C04515C73B8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642E-4CFF-AC77-C04515C73B8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642E-4CFF-AC77-C04515C73B8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642E-4CFF-AC77-C04515C73B8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642E-4CFF-AC77-C04515C73B8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642E-4CFF-AC77-C04515C73B8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642E-4CFF-AC77-C04515C73B8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642E-4CFF-AC77-C04515C73B8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642E-4CFF-AC77-C04515C73B8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642E-4CFF-AC77-C04515C73B8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642E-4CFF-AC77-C04515C73B8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642E-4CFF-AC77-C04515C73B8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642E-4CFF-AC77-C04515C73B8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642E-4CFF-AC77-C04515C73B8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642E-4CFF-AC77-C04515C73B8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642E-4CFF-AC77-C04515C73B8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642E-4CFF-AC77-C04515C73B8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642E-4CFF-AC77-C04515C73B8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642E-4CFF-AC77-C04515C73B8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642E-4CFF-AC77-C04515C73B8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642E-4CFF-AC77-C04515C73B8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642E-4CFF-AC77-C04515C73B8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642E-4CFF-AC77-C04515C73B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31D-4024-B8C9-A893E16BE484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31D-4024-B8C9-A893E16BE484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31D-4024-B8C9-A893E16BE484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31D-4024-B8C9-A893E16BE484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31D-4024-B8C9-A893E16BE484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131D-4024-B8C9-A893E16BE484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131D-4024-B8C9-A893E16BE484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131D-4024-B8C9-A893E16BE484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131D-4024-B8C9-A893E16BE484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131D-4024-B8C9-A893E16BE484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131D-4024-B8C9-A893E16BE484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131D-4024-B8C9-A893E16BE484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131D-4024-B8C9-A893E16BE484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131D-4024-B8C9-A893E16BE484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131D-4024-B8C9-A893E16BE484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131D-4024-B8C9-A893E16BE484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131D-4024-B8C9-A893E16BE484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131D-4024-B8C9-A893E16BE484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131D-4024-B8C9-A893E16BE484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131D-4024-B8C9-A893E16BE484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131D-4024-B8C9-A893E16BE484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131D-4024-B8C9-A893E16BE484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131D-4024-B8C9-A893E16BE484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131D-4024-B8C9-A893E16BE484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131D-4024-B8C9-A893E16BE484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131D-4024-B8C9-A893E16BE484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131D-4024-B8C9-A893E16BE484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131D-4024-B8C9-A893E16BE484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131D-4024-B8C9-A893E16BE484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131D-4024-B8C9-A893E16BE484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131D-4024-B8C9-A893E16BE484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131D-4024-B8C9-A893E16BE484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131D-4024-B8C9-A893E16BE484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131D-4024-B8C9-A893E16BE484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131D-4024-B8C9-A893E16BE484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131D-4024-B8C9-A893E16BE484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131D-4024-B8C9-A893E16BE484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131D-4024-B8C9-A893E16BE484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131D-4024-B8C9-A893E16BE484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131D-4024-B8C9-A893E16BE484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131D-4024-B8C9-A893E16BE484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131D-4024-B8C9-A893E16BE484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131D-4024-B8C9-A893E16BE484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131D-4024-B8C9-A893E16BE484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131D-4024-B8C9-A893E16BE484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131D-4024-B8C9-A893E16BE484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131D-4024-B8C9-A893E16BE484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131D-4024-B8C9-A893E16BE484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131D-4024-B8C9-A893E16BE484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131D-4024-B8C9-A893E16BE484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131D-4024-B8C9-A893E16BE484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131D-4024-B8C9-A893E16BE484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131D-4024-B8C9-A893E16BE484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131D-4024-B8C9-A893E16BE484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131D-4024-B8C9-A893E16BE484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131D-4024-B8C9-A893E16BE484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131D-4024-B8C9-A893E16BE484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131D-4024-B8C9-A893E16BE484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131D-4024-B8C9-A893E16BE484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131D-4024-B8C9-A893E16BE484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131D-4024-B8C9-A893E16BE484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131D-4024-B8C9-A893E16BE484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131D-4024-B8C9-A893E16BE484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131D-4024-B8C9-A893E16BE484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131D-4024-B8C9-A893E16BE484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131D-4024-B8C9-A893E16BE484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131D-4024-B8C9-A893E16BE484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131D-4024-B8C9-A893E16BE484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131D-4024-B8C9-A893E16BE484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131D-4024-B8C9-A893E16BE484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131D-4024-B8C9-A893E16BE484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131D-4024-B8C9-A893E16BE484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131D-4024-B8C9-A893E16BE484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131D-4024-B8C9-A893E16BE484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131D-4024-B8C9-A893E16BE484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131D-4024-B8C9-A893E16BE484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131D-4024-B8C9-A893E16BE484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131D-4024-B8C9-A893E16BE484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131D-4024-B8C9-A893E16BE484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131D-4024-B8C9-A893E16BE484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131D-4024-B8C9-A893E16BE484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131D-4024-B8C9-A893E16BE484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131D-4024-B8C9-A893E16BE484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131D-4024-B8C9-A893E16BE484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131D-4024-B8C9-A893E16BE484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131D-4024-B8C9-A893E16BE484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131D-4024-B8C9-A893E16BE484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131D-4024-B8C9-A893E16BE484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131D-4024-B8C9-A893E16BE484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131D-4024-B8C9-A893E16BE484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131D-4024-B8C9-A893E16BE484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131D-4024-B8C9-A893E16BE484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131D-4024-B8C9-A893E16BE484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131D-4024-B8C9-A893E16BE484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131D-4024-B8C9-A893E16BE484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131D-4024-B8C9-A893E16BE484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131D-4024-B8C9-A893E16BE484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131D-4024-B8C9-A893E16BE484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131D-4024-B8C9-A893E16BE484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131D-4024-B8C9-A893E16BE484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131D-4024-B8C9-A893E16BE484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131D-4024-B8C9-A893E16BE484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131D-4024-B8C9-A893E16BE484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131D-4024-B8C9-A893E16BE484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131D-4024-B8C9-A893E16BE484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131D-4024-B8C9-A893E16BE484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131D-4024-B8C9-A893E16BE484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131D-4024-B8C9-A893E16BE484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131D-4024-B8C9-A893E16BE484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131D-4024-B8C9-A893E16BE484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131D-4024-B8C9-A893E16BE4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62E-4284-9D64-A0F8D3C0D2C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62E-4284-9D64-A0F8D3C0D2C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62E-4284-9D64-A0F8D3C0D2C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62E-4284-9D64-A0F8D3C0D2C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62E-4284-9D64-A0F8D3C0D2C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62E-4284-9D64-A0F8D3C0D2C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62E-4284-9D64-A0F8D3C0D2C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862E-4284-9D64-A0F8D3C0D2C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862E-4284-9D64-A0F8D3C0D2C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62E-4284-9D64-A0F8D3C0D2C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62E-4284-9D64-A0F8D3C0D2C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862E-4284-9D64-A0F8D3C0D2C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862E-4284-9D64-A0F8D3C0D2C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862E-4284-9D64-A0F8D3C0D2C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862E-4284-9D64-A0F8D3C0D2C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862E-4284-9D64-A0F8D3C0D2C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862E-4284-9D64-A0F8D3C0D2C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862E-4284-9D64-A0F8D3C0D2C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862E-4284-9D64-A0F8D3C0D2C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862E-4284-9D64-A0F8D3C0D2C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862E-4284-9D64-A0F8D3C0D2C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862E-4284-9D64-A0F8D3C0D2C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862E-4284-9D64-A0F8D3C0D2C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862E-4284-9D64-A0F8D3C0D2C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862E-4284-9D64-A0F8D3C0D2C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862E-4284-9D64-A0F8D3C0D2C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862E-4284-9D64-A0F8D3C0D2C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862E-4284-9D64-A0F8D3C0D2C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862E-4284-9D64-A0F8D3C0D2C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862E-4284-9D64-A0F8D3C0D2C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862E-4284-9D64-A0F8D3C0D2C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862E-4284-9D64-A0F8D3C0D2C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862E-4284-9D64-A0F8D3C0D2C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862E-4284-9D64-A0F8D3C0D2C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862E-4284-9D64-A0F8D3C0D2C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862E-4284-9D64-A0F8D3C0D2C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862E-4284-9D64-A0F8D3C0D2C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862E-4284-9D64-A0F8D3C0D2C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862E-4284-9D64-A0F8D3C0D2C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862E-4284-9D64-A0F8D3C0D2C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862E-4284-9D64-A0F8D3C0D2C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862E-4284-9D64-A0F8D3C0D2C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862E-4284-9D64-A0F8D3C0D2C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862E-4284-9D64-A0F8D3C0D2C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862E-4284-9D64-A0F8D3C0D2C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862E-4284-9D64-A0F8D3C0D2C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862E-4284-9D64-A0F8D3C0D2C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862E-4284-9D64-A0F8D3C0D2C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862E-4284-9D64-A0F8D3C0D2C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862E-4284-9D64-A0F8D3C0D2C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862E-4284-9D64-A0F8D3C0D2C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862E-4284-9D64-A0F8D3C0D2C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862E-4284-9D64-A0F8D3C0D2C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862E-4284-9D64-A0F8D3C0D2C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862E-4284-9D64-A0F8D3C0D2C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862E-4284-9D64-A0F8D3C0D2C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862E-4284-9D64-A0F8D3C0D2C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862E-4284-9D64-A0F8D3C0D2C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862E-4284-9D64-A0F8D3C0D2C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862E-4284-9D64-A0F8D3C0D2C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862E-4284-9D64-A0F8D3C0D2C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862E-4284-9D64-A0F8D3C0D2C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862E-4284-9D64-A0F8D3C0D2C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862E-4284-9D64-A0F8D3C0D2C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862E-4284-9D64-A0F8D3C0D2C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862E-4284-9D64-A0F8D3C0D2C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862E-4284-9D64-A0F8D3C0D2C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862E-4284-9D64-A0F8D3C0D2C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862E-4284-9D64-A0F8D3C0D2C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862E-4284-9D64-A0F8D3C0D2C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862E-4284-9D64-A0F8D3C0D2C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862E-4284-9D64-A0F8D3C0D2C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862E-4284-9D64-A0F8D3C0D2C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862E-4284-9D64-A0F8D3C0D2C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862E-4284-9D64-A0F8D3C0D2C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862E-4284-9D64-A0F8D3C0D2C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862E-4284-9D64-A0F8D3C0D2C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862E-4284-9D64-A0F8D3C0D2C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862E-4284-9D64-A0F8D3C0D2C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862E-4284-9D64-A0F8D3C0D2C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862E-4284-9D64-A0F8D3C0D2C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862E-4284-9D64-A0F8D3C0D2C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862E-4284-9D64-A0F8D3C0D2C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862E-4284-9D64-A0F8D3C0D2C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862E-4284-9D64-A0F8D3C0D2C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862E-4284-9D64-A0F8D3C0D2C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862E-4284-9D64-A0F8D3C0D2C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862E-4284-9D64-A0F8D3C0D2C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862E-4284-9D64-A0F8D3C0D2C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862E-4284-9D64-A0F8D3C0D2C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862E-4284-9D64-A0F8D3C0D2C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862E-4284-9D64-A0F8D3C0D2C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862E-4284-9D64-A0F8D3C0D2C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862E-4284-9D64-A0F8D3C0D2C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862E-4284-9D64-A0F8D3C0D2C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862E-4284-9D64-A0F8D3C0D2C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862E-4284-9D64-A0F8D3C0D2C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862E-4284-9D64-A0F8D3C0D2C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862E-4284-9D64-A0F8D3C0D2C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862E-4284-9D64-A0F8D3C0D2C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862E-4284-9D64-A0F8D3C0D2C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862E-4284-9D64-A0F8D3C0D2C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862E-4284-9D64-A0F8D3C0D2C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862E-4284-9D64-A0F8D3C0D2C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862E-4284-9D64-A0F8D3C0D2C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862E-4284-9D64-A0F8D3C0D2C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862E-4284-9D64-A0F8D3C0D2C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862E-4284-9D64-A0F8D3C0D2C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862E-4284-9D64-A0F8D3C0D2C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862E-4284-9D64-A0F8D3C0D2C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862E-4284-9D64-A0F8D3C0D2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144-4D76-9B8B-E57DDB34DFEE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144-4D76-9B8B-E57DDB34DFEE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144-4D76-9B8B-E57DDB34DFEE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144-4D76-9B8B-E57DDB34DFEE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144-4D76-9B8B-E57DDB34DFEE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144-4D76-9B8B-E57DDB34DFEE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144-4D76-9B8B-E57DDB34DFEE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144-4D76-9B8B-E57DDB34DFEE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144-4D76-9B8B-E57DDB34DFEE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D144-4D76-9B8B-E57DDB34DFEE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D144-4D76-9B8B-E57DDB34DFEE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D144-4D76-9B8B-E57DDB34DFEE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D144-4D76-9B8B-E57DDB34DFEE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D144-4D76-9B8B-E57DDB34DFEE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D144-4D76-9B8B-E57DDB34DFEE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D144-4D76-9B8B-E57DDB34DFEE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D144-4D76-9B8B-E57DDB34DFEE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D144-4D76-9B8B-E57DDB34DFEE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D144-4D76-9B8B-E57DDB34DFEE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D144-4D76-9B8B-E57DDB34DFEE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D144-4D76-9B8B-E57DDB34DFEE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D144-4D76-9B8B-E57DDB34DFEE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D144-4D76-9B8B-E57DDB34DFEE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D144-4D76-9B8B-E57DDB34DFEE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D144-4D76-9B8B-E57DDB34DFEE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D144-4D76-9B8B-E57DDB34DFEE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D144-4D76-9B8B-E57DDB34DFEE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D144-4D76-9B8B-E57DDB34DFEE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D144-4D76-9B8B-E57DDB34DFEE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D144-4D76-9B8B-E57DDB34DFEE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D144-4D76-9B8B-E57DDB34DFEE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D144-4D76-9B8B-E57DDB34DFEE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D144-4D76-9B8B-E57DDB34DFEE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D144-4D76-9B8B-E57DDB34DFEE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D144-4D76-9B8B-E57DDB34DFEE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D144-4D76-9B8B-E57DDB34DFEE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D144-4D76-9B8B-E57DDB34DFEE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D144-4D76-9B8B-E57DDB34DFEE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D144-4D76-9B8B-E57DDB34DFEE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D144-4D76-9B8B-E57DDB34DFEE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D144-4D76-9B8B-E57DDB34DFEE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D144-4D76-9B8B-E57DDB34DFEE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D144-4D76-9B8B-E57DDB34DFEE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D144-4D76-9B8B-E57DDB34DFEE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D144-4D76-9B8B-E57DDB34DFEE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D144-4D76-9B8B-E57DDB34DFEE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D144-4D76-9B8B-E57DDB34DFEE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D144-4D76-9B8B-E57DDB34DFEE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D144-4D76-9B8B-E57DDB34DFEE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D144-4D76-9B8B-E57DDB34DFEE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D144-4D76-9B8B-E57DDB34DFEE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D144-4D76-9B8B-E57DDB34DFEE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D144-4D76-9B8B-E57DDB34DFEE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D144-4D76-9B8B-E57DDB34DFEE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D144-4D76-9B8B-E57DDB34DFEE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D144-4D76-9B8B-E57DDB34DFEE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D144-4D76-9B8B-E57DDB34DFEE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D144-4D76-9B8B-E57DDB34DFEE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D144-4D76-9B8B-E57DDB34DFEE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D144-4D76-9B8B-E57DDB34DFEE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D144-4D76-9B8B-E57DDB34DFEE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D144-4D76-9B8B-E57DDB34DFEE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D144-4D76-9B8B-E57DDB34DFEE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D144-4D76-9B8B-E57DDB34DFEE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D144-4D76-9B8B-E57DDB34DFEE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D144-4D76-9B8B-E57DDB34DFEE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D144-4D76-9B8B-E57DDB34DFEE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D144-4D76-9B8B-E57DDB34DFEE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D144-4D76-9B8B-E57DDB34DFEE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D144-4D76-9B8B-E57DDB34DFEE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D144-4D76-9B8B-E57DDB34DFEE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D144-4D76-9B8B-E57DDB34DFEE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D144-4D76-9B8B-E57DDB34DFEE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D144-4D76-9B8B-E57DDB34DFEE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D144-4D76-9B8B-E57DDB34DFEE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D144-4D76-9B8B-E57DDB34DFEE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D144-4D76-9B8B-E57DDB34DFEE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D144-4D76-9B8B-E57DDB34DFEE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D144-4D76-9B8B-E57DDB34DFEE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D144-4D76-9B8B-E57DDB34DFEE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D144-4D76-9B8B-E57DDB34DFEE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D144-4D76-9B8B-E57DDB34DFEE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D144-4D76-9B8B-E57DDB34DFEE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D144-4D76-9B8B-E57DDB34DFEE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D144-4D76-9B8B-E57DDB34DFEE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D144-4D76-9B8B-E57DDB34DFEE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D144-4D76-9B8B-E57DDB34DFEE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D144-4D76-9B8B-E57DDB34DFEE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D144-4D76-9B8B-E57DDB34DFEE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D144-4D76-9B8B-E57DDB34DFEE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D144-4D76-9B8B-E57DDB34DFEE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D144-4D76-9B8B-E57DDB34DFEE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D144-4D76-9B8B-E57DDB34DFEE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D144-4D76-9B8B-E57DDB34DFEE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D144-4D76-9B8B-E57DDB34DFEE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D144-4D76-9B8B-E57DDB34DFEE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D144-4D76-9B8B-E57DDB34DFEE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D144-4D76-9B8B-E57DDB34DFEE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D144-4D76-9B8B-E57DDB34DFEE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D144-4D76-9B8B-E57DDB34DFEE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D144-4D76-9B8B-E57DDB34DFEE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D144-4D76-9B8B-E57DDB34DFEE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D144-4D76-9B8B-E57DDB34DFEE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D144-4D76-9B8B-E57DDB34DFEE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D144-4D76-9B8B-E57DDB34DFEE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D144-4D76-9B8B-E57DDB34DFEE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D144-4D76-9B8B-E57DDB34DFEE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D144-4D76-9B8B-E57DDB34DFEE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D144-4D76-9B8B-E57DDB34DFEE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D144-4D76-9B8B-E57DDB34DFEE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D144-4D76-9B8B-E57DDB34DF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9D4-4A5B-8FCD-0A5E09BA0AC5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D4-4A5B-8FCD-0A5E09BA0AC5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9D4-4A5B-8FCD-0A5E09BA0AC5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9D4-4A5B-8FCD-0A5E09BA0AC5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9D4-4A5B-8FCD-0A5E09BA0AC5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9D4-4A5B-8FCD-0A5E09BA0AC5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29D4-4A5B-8FCD-0A5E09BA0AC5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29D4-4A5B-8FCD-0A5E09BA0AC5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29D4-4A5B-8FCD-0A5E09BA0AC5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29D4-4A5B-8FCD-0A5E09BA0AC5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29D4-4A5B-8FCD-0A5E09BA0AC5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29D4-4A5B-8FCD-0A5E09BA0AC5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29D4-4A5B-8FCD-0A5E09BA0AC5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29D4-4A5B-8FCD-0A5E09BA0AC5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29D4-4A5B-8FCD-0A5E09BA0AC5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29D4-4A5B-8FCD-0A5E09BA0AC5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29D4-4A5B-8FCD-0A5E09BA0AC5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29D4-4A5B-8FCD-0A5E09BA0AC5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29D4-4A5B-8FCD-0A5E09BA0AC5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29D4-4A5B-8FCD-0A5E09BA0AC5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29D4-4A5B-8FCD-0A5E09BA0AC5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29D4-4A5B-8FCD-0A5E09BA0AC5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29D4-4A5B-8FCD-0A5E09BA0AC5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29D4-4A5B-8FCD-0A5E09BA0AC5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29D4-4A5B-8FCD-0A5E09BA0AC5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29D4-4A5B-8FCD-0A5E09BA0AC5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29D4-4A5B-8FCD-0A5E09BA0AC5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29D4-4A5B-8FCD-0A5E09BA0AC5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29D4-4A5B-8FCD-0A5E09BA0AC5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29D4-4A5B-8FCD-0A5E09BA0AC5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29D4-4A5B-8FCD-0A5E09BA0AC5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29D4-4A5B-8FCD-0A5E09BA0AC5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29D4-4A5B-8FCD-0A5E09BA0AC5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29D4-4A5B-8FCD-0A5E09BA0AC5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29D4-4A5B-8FCD-0A5E09BA0AC5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29D4-4A5B-8FCD-0A5E09BA0AC5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29D4-4A5B-8FCD-0A5E09BA0AC5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29D4-4A5B-8FCD-0A5E09BA0AC5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29D4-4A5B-8FCD-0A5E09BA0AC5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29D4-4A5B-8FCD-0A5E09BA0AC5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29D4-4A5B-8FCD-0A5E09BA0AC5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29D4-4A5B-8FCD-0A5E09BA0AC5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29D4-4A5B-8FCD-0A5E09BA0AC5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29D4-4A5B-8FCD-0A5E09BA0AC5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29D4-4A5B-8FCD-0A5E09BA0AC5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29D4-4A5B-8FCD-0A5E09BA0AC5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29D4-4A5B-8FCD-0A5E09BA0AC5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29D4-4A5B-8FCD-0A5E09BA0AC5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29D4-4A5B-8FCD-0A5E09BA0AC5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29D4-4A5B-8FCD-0A5E09BA0AC5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29D4-4A5B-8FCD-0A5E09BA0AC5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29D4-4A5B-8FCD-0A5E09BA0AC5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29D4-4A5B-8FCD-0A5E09BA0AC5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29D4-4A5B-8FCD-0A5E09BA0AC5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29D4-4A5B-8FCD-0A5E09BA0AC5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29D4-4A5B-8FCD-0A5E09BA0AC5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29D4-4A5B-8FCD-0A5E09BA0AC5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29D4-4A5B-8FCD-0A5E09BA0AC5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29D4-4A5B-8FCD-0A5E09BA0AC5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29D4-4A5B-8FCD-0A5E09BA0AC5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29D4-4A5B-8FCD-0A5E09BA0AC5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29D4-4A5B-8FCD-0A5E09BA0AC5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29D4-4A5B-8FCD-0A5E09BA0AC5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29D4-4A5B-8FCD-0A5E09BA0AC5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29D4-4A5B-8FCD-0A5E09BA0AC5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29D4-4A5B-8FCD-0A5E09BA0AC5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29D4-4A5B-8FCD-0A5E09BA0AC5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29D4-4A5B-8FCD-0A5E09BA0AC5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29D4-4A5B-8FCD-0A5E09BA0AC5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29D4-4A5B-8FCD-0A5E09BA0AC5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29D4-4A5B-8FCD-0A5E09BA0AC5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29D4-4A5B-8FCD-0A5E09BA0AC5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29D4-4A5B-8FCD-0A5E09BA0AC5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29D4-4A5B-8FCD-0A5E09BA0AC5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29D4-4A5B-8FCD-0A5E09BA0AC5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29D4-4A5B-8FCD-0A5E09BA0AC5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29D4-4A5B-8FCD-0A5E09BA0AC5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29D4-4A5B-8FCD-0A5E09BA0AC5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29D4-4A5B-8FCD-0A5E09BA0AC5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29D4-4A5B-8FCD-0A5E09BA0AC5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29D4-4A5B-8FCD-0A5E09BA0AC5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29D4-4A5B-8FCD-0A5E09BA0AC5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29D4-4A5B-8FCD-0A5E09BA0AC5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29D4-4A5B-8FCD-0A5E09BA0AC5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29D4-4A5B-8FCD-0A5E09BA0AC5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29D4-4A5B-8FCD-0A5E09BA0AC5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29D4-4A5B-8FCD-0A5E09BA0AC5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29D4-4A5B-8FCD-0A5E09BA0AC5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29D4-4A5B-8FCD-0A5E09BA0AC5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29D4-4A5B-8FCD-0A5E09BA0AC5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29D4-4A5B-8FCD-0A5E09BA0AC5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29D4-4A5B-8FCD-0A5E09BA0AC5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29D4-4A5B-8FCD-0A5E09BA0AC5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29D4-4A5B-8FCD-0A5E09BA0AC5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29D4-4A5B-8FCD-0A5E09BA0AC5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29D4-4A5B-8FCD-0A5E09BA0AC5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29D4-4A5B-8FCD-0A5E09BA0AC5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29D4-4A5B-8FCD-0A5E09BA0AC5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29D4-4A5B-8FCD-0A5E09BA0AC5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29D4-4A5B-8FCD-0A5E09BA0AC5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29D4-4A5B-8FCD-0A5E09BA0AC5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29D4-4A5B-8FCD-0A5E09BA0AC5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29D4-4A5B-8FCD-0A5E09BA0AC5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29D4-4A5B-8FCD-0A5E09BA0AC5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29D4-4A5B-8FCD-0A5E09BA0AC5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29D4-4A5B-8FCD-0A5E09BA0AC5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29D4-4A5B-8FCD-0A5E09BA0AC5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29D4-4A5B-8FCD-0A5E09BA0AC5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29D4-4A5B-8FCD-0A5E09BA0AC5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29D4-4A5B-8FCD-0A5E09BA0AC5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1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1</c:v>
                </c:pt>
                <c:pt idx="51">
                  <c:v>1</c:v>
                </c:pt>
                <c:pt idx="52">
                  <c:v>1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1</c:v>
                </c:pt>
                <c:pt idx="63">
                  <c:v>1</c:v>
                </c:pt>
                <c:pt idx="64">
                  <c:v>1</c:v>
                </c:pt>
                <c:pt idx="65">
                  <c:v>1</c:v>
                </c:pt>
                <c:pt idx="66">
                  <c:v>1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1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1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1</c:v>
                </c:pt>
                <c:pt idx="85">
                  <c:v>1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1</c:v>
                </c:pt>
                <c:pt idx="92">
                  <c:v>1</c:v>
                </c:pt>
                <c:pt idx="93">
                  <c:v>1</c:v>
                </c:pt>
                <c:pt idx="94">
                  <c:v>1</c:v>
                </c:pt>
                <c:pt idx="95">
                  <c:v>1</c:v>
                </c:pt>
                <c:pt idx="96">
                  <c:v>1</c:v>
                </c:pt>
                <c:pt idx="97">
                  <c:v>1</c:v>
                </c:pt>
                <c:pt idx="98">
                  <c:v>1</c:v>
                </c:pt>
                <c:pt idx="99">
                  <c:v>1</c:v>
                </c:pt>
                <c:pt idx="100">
                  <c:v>1</c:v>
                </c:pt>
                <c:pt idx="101">
                  <c:v>1</c:v>
                </c:pt>
                <c:pt idx="102">
                  <c:v>1</c:v>
                </c:pt>
                <c:pt idx="103">
                  <c:v>1</c:v>
                </c:pt>
                <c:pt idx="104">
                  <c:v>1</c:v>
                </c:pt>
                <c:pt idx="105">
                  <c:v>1</c:v>
                </c:pt>
                <c:pt idx="106">
                  <c:v>1</c:v>
                </c:pt>
                <c:pt idx="107">
                  <c:v>1</c:v>
                </c:pt>
                <c:pt idx="108">
                  <c:v>1</c:v>
                </c:pt>
                <c:pt idx="10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29D4-4A5B-8FCD-0A5E09BA0A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48A-42EC-A1E7-2F321520DA3D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48A-42EC-A1E7-2F321520DA3D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48A-42EC-A1E7-2F321520DA3D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48A-42EC-A1E7-2F321520DA3D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48A-42EC-A1E7-2F321520DA3D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48A-42EC-A1E7-2F321520DA3D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48A-42EC-A1E7-2F321520DA3D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48A-42EC-A1E7-2F321520DA3D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48A-42EC-A1E7-2F321520DA3D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E48A-42EC-A1E7-2F321520DA3D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E48A-42EC-A1E7-2F321520DA3D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E48A-42EC-A1E7-2F321520DA3D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E48A-42EC-A1E7-2F321520DA3D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E48A-42EC-A1E7-2F321520DA3D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E48A-42EC-A1E7-2F321520DA3D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E48A-42EC-A1E7-2F321520DA3D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E48A-42EC-A1E7-2F321520DA3D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E48A-42EC-A1E7-2F321520DA3D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E48A-42EC-A1E7-2F321520DA3D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E48A-42EC-A1E7-2F321520DA3D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E48A-42EC-A1E7-2F321520DA3D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E48A-42EC-A1E7-2F321520DA3D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E48A-42EC-A1E7-2F321520DA3D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E48A-42EC-A1E7-2F321520DA3D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E48A-42EC-A1E7-2F321520DA3D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E48A-42EC-A1E7-2F321520DA3D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E48A-42EC-A1E7-2F321520DA3D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E48A-42EC-A1E7-2F321520DA3D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E48A-42EC-A1E7-2F321520DA3D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E48A-42EC-A1E7-2F321520DA3D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E48A-42EC-A1E7-2F321520DA3D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E48A-42EC-A1E7-2F321520DA3D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E48A-42EC-A1E7-2F321520DA3D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E48A-42EC-A1E7-2F321520DA3D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E48A-42EC-A1E7-2F321520DA3D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E48A-42EC-A1E7-2F321520DA3D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E48A-42EC-A1E7-2F321520DA3D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E48A-42EC-A1E7-2F321520DA3D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E48A-42EC-A1E7-2F321520DA3D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E48A-42EC-A1E7-2F321520DA3D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E48A-42EC-A1E7-2F321520DA3D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E48A-42EC-A1E7-2F321520DA3D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E48A-42EC-A1E7-2F321520DA3D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E48A-42EC-A1E7-2F321520DA3D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E48A-42EC-A1E7-2F321520DA3D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E48A-42EC-A1E7-2F321520DA3D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E48A-42EC-A1E7-2F321520DA3D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E48A-42EC-A1E7-2F321520DA3D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E48A-42EC-A1E7-2F321520DA3D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E48A-42EC-A1E7-2F321520DA3D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E48A-42EC-A1E7-2F321520DA3D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E48A-42EC-A1E7-2F321520DA3D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E48A-42EC-A1E7-2F321520DA3D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E48A-42EC-A1E7-2F321520DA3D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E48A-42EC-A1E7-2F321520DA3D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E48A-42EC-A1E7-2F321520DA3D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E48A-42EC-A1E7-2F321520DA3D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E48A-42EC-A1E7-2F321520DA3D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E48A-42EC-A1E7-2F321520DA3D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E48A-42EC-A1E7-2F321520DA3D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E48A-42EC-A1E7-2F321520DA3D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E48A-42EC-A1E7-2F321520DA3D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E48A-42EC-A1E7-2F321520DA3D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E48A-42EC-A1E7-2F321520DA3D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E48A-42EC-A1E7-2F321520DA3D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E48A-42EC-A1E7-2F321520DA3D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E48A-42EC-A1E7-2F321520DA3D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E48A-42EC-A1E7-2F321520DA3D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E48A-42EC-A1E7-2F321520DA3D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E48A-42EC-A1E7-2F321520DA3D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E48A-42EC-A1E7-2F321520DA3D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E48A-42EC-A1E7-2F321520DA3D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E48A-42EC-A1E7-2F321520DA3D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E48A-42EC-A1E7-2F321520DA3D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E48A-42EC-A1E7-2F321520DA3D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E48A-42EC-A1E7-2F321520DA3D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E48A-42EC-A1E7-2F321520DA3D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E48A-42EC-A1E7-2F321520DA3D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E48A-42EC-A1E7-2F321520DA3D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E48A-42EC-A1E7-2F321520DA3D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E48A-42EC-A1E7-2F321520DA3D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E48A-42EC-A1E7-2F321520DA3D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E48A-42EC-A1E7-2F321520DA3D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E48A-42EC-A1E7-2F321520DA3D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E48A-42EC-A1E7-2F321520DA3D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E48A-42EC-A1E7-2F321520DA3D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E48A-42EC-A1E7-2F321520DA3D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E48A-42EC-A1E7-2F321520DA3D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E48A-42EC-A1E7-2F321520DA3D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E48A-42EC-A1E7-2F321520DA3D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E48A-42EC-A1E7-2F321520DA3D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E48A-42EC-A1E7-2F321520DA3D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E48A-42EC-A1E7-2F321520DA3D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E48A-42EC-A1E7-2F321520DA3D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E48A-42EC-A1E7-2F321520DA3D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E48A-42EC-A1E7-2F321520DA3D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E48A-42EC-A1E7-2F321520DA3D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E48A-42EC-A1E7-2F321520DA3D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E48A-42EC-A1E7-2F321520DA3D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E48A-42EC-A1E7-2F321520DA3D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E48A-42EC-A1E7-2F321520DA3D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E48A-42EC-A1E7-2F321520DA3D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E48A-42EC-A1E7-2F321520DA3D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E48A-42EC-A1E7-2F321520DA3D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E48A-42EC-A1E7-2F321520DA3D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E48A-42EC-A1E7-2F321520DA3D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E48A-42EC-A1E7-2F321520DA3D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E48A-42EC-A1E7-2F321520DA3D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E48A-42EC-A1E7-2F321520DA3D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E48A-42EC-A1E7-2F321520DA3D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E48A-42EC-A1E7-2F321520D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222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E46-4D15-9FA4-346E1E6C8991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E46-4D15-9FA4-346E1E6C8991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E46-4D15-9FA4-346E1E6C8991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E46-4D15-9FA4-346E1E6C8991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E46-4D15-9FA4-346E1E6C8991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E46-4D15-9FA4-346E1E6C8991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E46-4D15-9FA4-346E1E6C8991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8E46-4D15-9FA4-346E1E6C8991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8E46-4D15-9FA4-346E1E6C8991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E46-4D15-9FA4-346E1E6C8991}"/>
              </c:ext>
            </c:extLst>
          </c:dPt>
          <c:dPt>
            <c:idx val="1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8E46-4D15-9FA4-346E1E6C8991}"/>
              </c:ext>
            </c:extLst>
          </c:dPt>
          <c:dPt>
            <c:idx val="1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8E46-4D15-9FA4-346E1E6C8991}"/>
              </c:ext>
            </c:extLst>
          </c:dPt>
          <c:dPt>
            <c:idx val="1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8E46-4D15-9FA4-346E1E6C8991}"/>
              </c:ext>
            </c:extLst>
          </c:dPt>
          <c:dPt>
            <c:idx val="1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8E46-4D15-9FA4-346E1E6C8991}"/>
              </c:ext>
            </c:extLst>
          </c:dPt>
          <c:dPt>
            <c:idx val="1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8E46-4D15-9FA4-346E1E6C8991}"/>
              </c:ext>
            </c:extLst>
          </c:dPt>
          <c:dPt>
            <c:idx val="1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8E46-4D15-9FA4-346E1E6C8991}"/>
              </c:ext>
            </c:extLst>
          </c:dPt>
          <c:dPt>
            <c:idx val="1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8E46-4D15-9FA4-346E1E6C8991}"/>
              </c:ext>
            </c:extLst>
          </c:dPt>
          <c:dPt>
            <c:idx val="1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8E46-4D15-9FA4-346E1E6C8991}"/>
              </c:ext>
            </c:extLst>
          </c:dPt>
          <c:dPt>
            <c:idx val="1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5-8E46-4D15-9FA4-346E1E6C8991}"/>
              </c:ext>
            </c:extLst>
          </c:dPt>
          <c:dPt>
            <c:idx val="1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7-8E46-4D15-9FA4-346E1E6C8991}"/>
              </c:ext>
            </c:extLst>
          </c:dPt>
          <c:dPt>
            <c:idx val="2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9-8E46-4D15-9FA4-346E1E6C8991}"/>
              </c:ext>
            </c:extLst>
          </c:dPt>
          <c:dPt>
            <c:idx val="2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B-8E46-4D15-9FA4-346E1E6C8991}"/>
              </c:ext>
            </c:extLst>
          </c:dPt>
          <c:dPt>
            <c:idx val="2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D-8E46-4D15-9FA4-346E1E6C8991}"/>
              </c:ext>
            </c:extLst>
          </c:dPt>
          <c:dPt>
            <c:idx val="2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F-8E46-4D15-9FA4-346E1E6C8991}"/>
              </c:ext>
            </c:extLst>
          </c:dPt>
          <c:dPt>
            <c:idx val="2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1-8E46-4D15-9FA4-346E1E6C8991}"/>
              </c:ext>
            </c:extLst>
          </c:dPt>
          <c:dPt>
            <c:idx val="2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3-8E46-4D15-9FA4-346E1E6C8991}"/>
              </c:ext>
            </c:extLst>
          </c:dPt>
          <c:dPt>
            <c:idx val="2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5-8E46-4D15-9FA4-346E1E6C8991}"/>
              </c:ext>
            </c:extLst>
          </c:dPt>
          <c:dPt>
            <c:idx val="2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7-8E46-4D15-9FA4-346E1E6C8991}"/>
              </c:ext>
            </c:extLst>
          </c:dPt>
          <c:dPt>
            <c:idx val="2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9-8E46-4D15-9FA4-346E1E6C8991}"/>
              </c:ext>
            </c:extLst>
          </c:dPt>
          <c:dPt>
            <c:idx val="2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B-8E46-4D15-9FA4-346E1E6C8991}"/>
              </c:ext>
            </c:extLst>
          </c:dPt>
          <c:dPt>
            <c:idx val="3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D-8E46-4D15-9FA4-346E1E6C8991}"/>
              </c:ext>
            </c:extLst>
          </c:dPt>
          <c:dPt>
            <c:idx val="3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3F-8E46-4D15-9FA4-346E1E6C8991}"/>
              </c:ext>
            </c:extLst>
          </c:dPt>
          <c:dPt>
            <c:idx val="3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1-8E46-4D15-9FA4-346E1E6C8991}"/>
              </c:ext>
            </c:extLst>
          </c:dPt>
          <c:dPt>
            <c:idx val="3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3-8E46-4D15-9FA4-346E1E6C8991}"/>
              </c:ext>
            </c:extLst>
          </c:dPt>
          <c:dPt>
            <c:idx val="3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5-8E46-4D15-9FA4-346E1E6C8991}"/>
              </c:ext>
            </c:extLst>
          </c:dPt>
          <c:dPt>
            <c:idx val="3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7-8E46-4D15-9FA4-346E1E6C8991}"/>
              </c:ext>
            </c:extLst>
          </c:dPt>
          <c:dPt>
            <c:idx val="3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9-8E46-4D15-9FA4-346E1E6C8991}"/>
              </c:ext>
            </c:extLst>
          </c:dPt>
          <c:dPt>
            <c:idx val="3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B-8E46-4D15-9FA4-346E1E6C8991}"/>
              </c:ext>
            </c:extLst>
          </c:dPt>
          <c:dPt>
            <c:idx val="3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D-8E46-4D15-9FA4-346E1E6C8991}"/>
              </c:ext>
            </c:extLst>
          </c:dPt>
          <c:dPt>
            <c:idx val="3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4F-8E46-4D15-9FA4-346E1E6C8991}"/>
              </c:ext>
            </c:extLst>
          </c:dPt>
          <c:dPt>
            <c:idx val="4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1-8E46-4D15-9FA4-346E1E6C8991}"/>
              </c:ext>
            </c:extLst>
          </c:dPt>
          <c:dPt>
            <c:idx val="4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3-8E46-4D15-9FA4-346E1E6C8991}"/>
              </c:ext>
            </c:extLst>
          </c:dPt>
          <c:dPt>
            <c:idx val="4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5-8E46-4D15-9FA4-346E1E6C8991}"/>
              </c:ext>
            </c:extLst>
          </c:dPt>
          <c:dPt>
            <c:idx val="4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7-8E46-4D15-9FA4-346E1E6C8991}"/>
              </c:ext>
            </c:extLst>
          </c:dPt>
          <c:dPt>
            <c:idx val="4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9-8E46-4D15-9FA4-346E1E6C8991}"/>
              </c:ext>
            </c:extLst>
          </c:dPt>
          <c:dPt>
            <c:idx val="4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B-8E46-4D15-9FA4-346E1E6C8991}"/>
              </c:ext>
            </c:extLst>
          </c:dPt>
          <c:dPt>
            <c:idx val="4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D-8E46-4D15-9FA4-346E1E6C8991}"/>
              </c:ext>
            </c:extLst>
          </c:dPt>
          <c:dPt>
            <c:idx val="4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5F-8E46-4D15-9FA4-346E1E6C8991}"/>
              </c:ext>
            </c:extLst>
          </c:dPt>
          <c:dPt>
            <c:idx val="4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1-8E46-4D15-9FA4-346E1E6C8991}"/>
              </c:ext>
            </c:extLst>
          </c:dPt>
          <c:dPt>
            <c:idx val="4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3-8E46-4D15-9FA4-346E1E6C8991}"/>
              </c:ext>
            </c:extLst>
          </c:dPt>
          <c:dPt>
            <c:idx val="5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5-8E46-4D15-9FA4-346E1E6C8991}"/>
              </c:ext>
            </c:extLst>
          </c:dPt>
          <c:dPt>
            <c:idx val="5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7-8E46-4D15-9FA4-346E1E6C8991}"/>
              </c:ext>
            </c:extLst>
          </c:dPt>
          <c:dPt>
            <c:idx val="5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9-8E46-4D15-9FA4-346E1E6C8991}"/>
              </c:ext>
            </c:extLst>
          </c:dPt>
          <c:dPt>
            <c:idx val="5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B-8E46-4D15-9FA4-346E1E6C8991}"/>
              </c:ext>
            </c:extLst>
          </c:dPt>
          <c:dPt>
            <c:idx val="5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D-8E46-4D15-9FA4-346E1E6C8991}"/>
              </c:ext>
            </c:extLst>
          </c:dPt>
          <c:dPt>
            <c:idx val="5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6F-8E46-4D15-9FA4-346E1E6C8991}"/>
              </c:ext>
            </c:extLst>
          </c:dPt>
          <c:dPt>
            <c:idx val="5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1-8E46-4D15-9FA4-346E1E6C8991}"/>
              </c:ext>
            </c:extLst>
          </c:dPt>
          <c:dPt>
            <c:idx val="5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3-8E46-4D15-9FA4-346E1E6C8991}"/>
              </c:ext>
            </c:extLst>
          </c:dPt>
          <c:dPt>
            <c:idx val="5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5-8E46-4D15-9FA4-346E1E6C8991}"/>
              </c:ext>
            </c:extLst>
          </c:dPt>
          <c:dPt>
            <c:idx val="5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7-8E46-4D15-9FA4-346E1E6C8991}"/>
              </c:ext>
            </c:extLst>
          </c:dPt>
          <c:dPt>
            <c:idx val="6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9-8E46-4D15-9FA4-346E1E6C8991}"/>
              </c:ext>
            </c:extLst>
          </c:dPt>
          <c:dPt>
            <c:idx val="6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B-8E46-4D15-9FA4-346E1E6C8991}"/>
              </c:ext>
            </c:extLst>
          </c:dPt>
          <c:dPt>
            <c:idx val="6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D-8E46-4D15-9FA4-346E1E6C8991}"/>
              </c:ext>
            </c:extLst>
          </c:dPt>
          <c:dPt>
            <c:idx val="6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7F-8E46-4D15-9FA4-346E1E6C8991}"/>
              </c:ext>
            </c:extLst>
          </c:dPt>
          <c:dPt>
            <c:idx val="6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1-8E46-4D15-9FA4-346E1E6C8991}"/>
              </c:ext>
            </c:extLst>
          </c:dPt>
          <c:dPt>
            <c:idx val="6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3-8E46-4D15-9FA4-346E1E6C8991}"/>
              </c:ext>
            </c:extLst>
          </c:dPt>
          <c:dPt>
            <c:idx val="6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5-8E46-4D15-9FA4-346E1E6C8991}"/>
              </c:ext>
            </c:extLst>
          </c:dPt>
          <c:dPt>
            <c:idx val="6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7-8E46-4D15-9FA4-346E1E6C8991}"/>
              </c:ext>
            </c:extLst>
          </c:dPt>
          <c:dPt>
            <c:idx val="6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9-8E46-4D15-9FA4-346E1E6C8991}"/>
              </c:ext>
            </c:extLst>
          </c:dPt>
          <c:dPt>
            <c:idx val="6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B-8E46-4D15-9FA4-346E1E6C8991}"/>
              </c:ext>
            </c:extLst>
          </c:dPt>
          <c:dPt>
            <c:idx val="7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D-8E46-4D15-9FA4-346E1E6C8991}"/>
              </c:ext>
            </c:extLst>
          </c:dPt>
          <c:dPt>
            <c:idx val="7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8F-8E46-4D15-9FA4-346E1E6C8991}"/>
              </c:ext>
            </c:extLst>
          </c:dPt>
          <c:dPt>
            <c:idx val="7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1-8E46-4D15-9FA4-346E1E6C8991}"/>
              </c:ext>
            </c:extLst>
          </c:dPt>
          <c:dPt>
            <c:idx val="7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3-8E46-4D15-9FA4-346E1E6C8991}"/>
              </c:ext>
            </c:extLst>
          </c:dPt>
          <c:dPt>
            <c:idx val="7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5-8E46-4D15-9FA4-346E1E6C8991}"/>
              </c:ext>
            </c:extLst>
          </c:dPt>
          <c:dPt>
            <c:idx val="7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7-8E46-4D15-9FA4-346E1E6C8991}"/>
              </c:ext>
            </c:extLst>
          </c:dPt>
          <c:dPt>
            <c:idx val="7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9-8E46-4D15-9FA4-346E1E6C8991}"/>
              </c:ext>
            </c:extLst>
          </c:dPt>
          <c:dPt>
            <c:idx val="7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B-8E46-4D15-9FA4-346E1E6C8991}"/>
              </c:ext>
            </c:extLst>
          </c:dPt>
          <c:dPt>
            <c:idx val="7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D-8E46-4D15-9FA4-346E1E6C8991}"/>
              </c:ext>
            </c:extLst>
          </c:dPt>
          <c:dPt>
            <c:idx val="7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9F-8E46-4D15-9FA4-346E1E6C8991}"/>
              </c:ext>
            </c:extLst>
          </c:dPt>
          <c:dPt>
            <c:idx val="8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1-8E46-4D15-9FA4-346E1E6C8991}"/>
              </c:ext>
            </c:extLst>
          </c:dPt>
          <c:dPt>
            <c:idx val="8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3-8E46-4D15-9FA4-346E1E6C8991}"/>
              </c:ext>
            </c:extLst>
          </c:dPt>
          <c:dPt>
            <c:idx val="8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5-8E46-4D15-9FA4-346E1E6C8991}"/>
              </c:ext>
            </c:extLst>
          </c:dPt>
          <c:dPt>
            <c:idx val="8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7-8E46-4D15-9FA4-346E1E6C8991}"/>
              </c:ext>
            </c:extLst>
          </c:dPt>
          <c:dPt>
            <c:idx val="8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9-8E46-4D15-9FA4-346E1E6C8991}"/>
              </c:ext>
            </c:extLst>
          </c:dPt>
          <c:dPt>
            <c:idx val="8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B-8E46-4D15-9FA4-346E1E6C8991}"/>
              </c:ext>
            </c:extLst>
          </c:dPt>
          <c:dPt>
            <c:idx val="8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D-8E46-4D15-9FA4-346E1E6C8991}"/>
              </c:ext>
            </c:extLst>
          </c:dPt>
          <c:dPt>
            <c:idx val="8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AF-8E46-4D15-9FA4-346E1E6C8991}"/>
              </c:ext>
            </c:extLst>
          </c:dPt>
          <c:dPt>
            <c:idx val="8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1-8E46-4D15-9FA4-346E1E6C8991}"/>
              </c:ext>
            </c:extLst>
          </c:dPt>
          <c:dPt>
            <c:idx val="8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3-8E46-4D15-9FA4-346E1E6C8991}"/>
              </c:ext>
            </c:extLst>
          </c:dPt>
          <c:dPt>
            <c:idx val="9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5-8E46-4D15-9FA4-346E1E6C8991}"/>
              </c:ext>
            </c:extLst>
          </c:dPt>
          <c:dPt>
            <c:idx val="9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7-8E46-4D15-9FA4-346E1E6C8991}"/>
              </c:ext>
            </c:extLst>
          </c:dPt>
          <c:dPt>
            <c:idx val="9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9-8E46-4D15-9FA4-346E1E6C8991}"/>
              </c:ext>
            </c:extLst>
          </c:dPt>
          <c:dPt>
            <c:idx val="9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B-8E46-4D15-9FA4-346E1E6C8991}"/>
              </c:ext>
            </c:extLst>
          </c:dPt>
          <c:dPt>
            <c:idx val="9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D-8E46-4D15-9FA4-346E1E6C8991}"/>
              </c:ext>
            </c:extLst>
          </c:dPt>
          <c:dPt>
            <c:idx val="9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BF-8E46-4D15-9FA4-346E1E6C8991}"/>
              </c:ext>
            </c:extLst>
          </c:dPt>
          <c:dPt>
            <c:idx val="9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1-8E46-4D15-9FA4-346E1E6C8991}"/>
              </c:ext>
            </c:extLst>
          </c:dPt>
          <c:dPt>
            <c:idx val="9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3-8E46-4D15-9FA4-346E1E6C8991}"/>
              </c:ext>
            </c:extLst>
          </c:dPt>
          <c:dPt>
            <c:idx val="9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5-8E46-4D15-9FA4-346E1E6C8991}"/>
              </c:ext>
            </c:extLst>
          </c:dPt>
          <c:dPt>
            <c:idx val="9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7-8E46-4D15-9FA4-346E1E6C8991}"/>
              </c:ext>
            </c:extLst>
          </c:dPt>
          <c:dPt>
            <c:idx val="100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9-8E46-4D15-9FA4-346E1E6C8991}"/>
              </c:ext>
            </c:extLst>
          </c:dPt>
          <c:dPt>
            <c:idx val="101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B-8E46-4D15-9FA4-346E1E6C8991}"/>
              </c:ext>
            </c:extLst>
          </c:dPt>
          <c:dPt>
            <c:idx val="102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D-8E46-4D15-9FA4-346E1E6C8991}"/>
              </c:ext>
            </c:extLst>
          </c:dPt>
          <c:dPt>
            <c:idx val="103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CF-8E46-4D15-9FA4-346E1E6C8991}"/>
              </c:ext>
            </c:extLst>
          </c:dPt>
          <c:dPt>
            <c:idx val="104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1-8E46-4D15-9FA4-346E1E6C8991}"/>
              </c:ext>
            </c:extLst>
          </c:dPt>
          <c:dPt>
            <c:idx val="105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3-8E46-4D15-9FA4-346E1E6C8991}"/>
              </c:ext>
            </c:extLst>
          </c:dPt>
          <c:dPt>
            <c:idx val="106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5-8E46-4D15-9FA4-346E1E6C8991}"/>
              </c:ext>
            </c:extLst>
          </c:dPt>
          <c:dPt>
            <c:idx val="107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7-8E46-4D15-9FA4-346E1E6C8991}"/>
              </c:ext>
            </c:extLst>
          </c:dPt>
          <c:dPt>
            <c:idx val="108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9-8E46-4D15-9FA4-346E1E6C8991}"/>
              </c:ext>
            </c:extLst>
          </c:dPt>
          <c:dPt>
            <c:idx val="109"/>
            <c:bubble3D val="0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DB-8E46-4D15-9FA4-346E1E6C8991}"/>
              </c:ext>
            </c:extLst>
          </c:dPt>
          <c:cat>
            <c:strRef>
              <c:f>Sheet1!$A$2:$A$111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Sheet1!$B$2:$B$111</c:f>
              <c:numCache>
                <c:formatCode>General</c:formatCode>
                <c:ptCount val="1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DC-8E46-4D15-9FA4-346E1E6C8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652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254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408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011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403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45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0270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9274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6330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5201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302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036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9697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9612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26263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095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13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chart" Target="../charts/chart3.xml"/><Relationship Id="rId12" Type="http://schemas.openxmlformats.org/officeDocument/2006/relationships/chart" Target="../charts/chart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11" Type="http://schemas.openxmlformats.org/officeDocument/2006/relationships/image" Target="../media/image10.png"/><Relationship Id="rId5" Type="http://schemas.openxmlformats.org/officeDocument/2006/relationships/chart" Target="../charts/chart1.xml"/><Relationship Id="rId1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chart" Target="../charts/chart5.xml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16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48.png"/><Relationship Id="rId5" Type="http://schemas.openxmlformats.org/officeDocument/2006/relationships/image" Target="../media/image46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chart" Target="../charts/char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3" Type="http://schemas.openxmlformats.org/officeDocument/2006/relationships/image" Target="../media/image63.png"/><Relationship Id="rId21" Type="http://schemas.openxmlformats.org/officeDocument/2006/relationships/image" Target="../media/image81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76.png"/><Relationship Id="rId20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image" Target="../media/image83.png"/><Relationship Id="rId10" Type="http://schemas.openxmlformats.org/officeDocument/2006/relationships/image" Target="../media/image70.png"/><Relationship Id="rId19" Type="http://schemas.openxmlformats.org/officeDocument/2006/relationships/image" Target="../media/image79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Relationship Id="rId22" Type="http://schemas.openxmlformats.org/officeDocument/2006/relationships/image" Target="../media/image8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23.png"/><Relationship Id="rId4" Type="http://schemas.openxmlformats.org/officeDocument/2006/relationships/image" Target="../media/image8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Summer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Mass &amp; Capacity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3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57794" y="432743"/>
            <a:ext cx="8190412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with? 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calculate the weight of the potatoes? Explain how you did it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55" y="888274"/>
            <a:ext cx="1338665" cy="97767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48251" y="1298322"/>
            <a:ext cx="4066052" cy="567628"/>
          </a:xfrm>
          <a:prstGeom prst="wedgeRoundRectCallout">
            <a:avLst>
              <a:gd name="adj1" fmla="val -57469"/>
              <a:gd name="adj2" fmla="val 27329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potatoes weigh 13 kg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55" y="2394769"/>
            <a:ext cx="1287942" cy="94063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148251" y="2139797"/>
            <a:ext cx="4066052" cy="1760903"/>
          </a:xfrm>
          <a:prstGeom prst="wedgeRoundRectCallout">
            <a:avLst>
              <a:gd name="adj1" fmla="val -60207"/>
              <a:gd name="adj2" fmla="val 1975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don’t know how much the potatoes weigh because the number is hidden.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32" y="3482689"/>
            <a:ext cx="1251965" cy="1768906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148251" y="4155917"/>
            <a:ext cx="4066052" cy="985282"/>
          </a:xfrm>
          <a:prstGeom prst="wedgeRoundRectCallout">
            <a:avLst>
              <a:gd name="adj1" fmla="val -59140"/>
              <a:gd name="adj2" fmla="val 646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potatoes weigh more than half of 10 kg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071240" y="419164"/>
            <a:ext cx="4515156" cy="2833792"/>
            <a:chOff x="661720" y="944596"/>
            <a:chExt cx="6028083" cy="3783330"/>
          </a:xfrm>
        </p:grpSpPr>
        <p:grpSp>
          <p:nvGrpSpPr>
            <p:cNvPr id="14" name="Group 13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43" name="Chart 42"/>
              <p:cNvGraphicFramePr/>
              <p:nvPr>
                <p:extLst>
                  <p:ext uri="{D42A27DB-BD31-4B8C-83A1-F6EECF244321}">
                    <p14:modId xmlns:p14="http://schemas.microsoft.com/office/powerpoint/2010/main" val="1396490304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44" name="Oval 43"/>
              <p:cNvSpPr/>
              <p:nvPr/>
            </p:nvSpPr>
            <p:spPr>
              <a:xfrm>
                <a:off x="6529054" y="2446417"/>
                <a:ext cx="3211333" cy="3211332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5" name="Straight Connector 14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490214" y="1409527"/>
              <a:ext cx="371093" cy="390360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593909" y="2071198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20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95073" y="1564323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10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686427" y="2808907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3</a:t>
              </a:r>
              <a:r>
                <a:rPr lang="en-GB" sz="1600" dirty="0" smtClean="0">
                  <a:latin typeface="Gill Sans MT" panose="020B0502020104020203" pitchFamily="34" charset="0"/>
                </a:rPr>
                <a:t>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76376" y="3826100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5</a:t>
              </a:r>
              <a:r>
                <a:rPr lang="en-GB" sz="1600" dirty="0" smtClean="0">
                  <a:latin typeface="Gill Sans MT" panose="020B0502020104020203" pitchFamily="34" charset="0"/>
                </a:rPr>
                <a:t>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048773" y="3797932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60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364501" y="3491649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40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27508" y="3409685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7</a:t>
              </a:r>
              <a:r>
                <a:rPr lang="en-GB" sz="1600" dirty="0" smtClean="0">
                  <a:latin typeface="Gill Sans MT" panose="020B0502020104020203" pitchFamily="34" charset="0"/>
                </a:rPr>
                <a:t>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240396" y="2808023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80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31388" y="2116926"/>
              <a:ext cx="526591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9</a:t>
              </a:r>
              <a:r>
                <a:rPr lang="en-GB" sz="1600" dirty="0" smtClean="0">
                  <a:latin typeface="Gill Sans MT" panose="020B0502020104020203" pitchFamily="34" charset="0"/>
                </a:rPr>
                <a:t>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18109" y="1593200"/>
              <a:ext cx="857255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100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891427" y="419165"/>
            <a:ext cx="4515156" cy="2833791"/>
            <a:chOff x="661720" y="944596"/>
            <a:chExt cx="6028083" cy="3783330"/>
          </a:xfrm>
        </p:grpSpPr>
        <p:grpSp>
          <p:nvGrpSpPr>
            <p:cNvPr id="46" name="Group 45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75" name="Chart 74"/>
              <p:cNvGraphicFramePr/>
              <p:nvPr>
                <p:extLst>
                  <p:ext uri="{D42A27DB-BD31-4B8C-83A1-F6EECF244321}">
                    <p14:modId xmlns:p14="http://schemas.microsoft.com/office/powerpoint/2010/main" val="2576771651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76" name="Oval 75"/>
              <p:cNvSpPr/>
              <p:nvPr/>
            </p:nvSpPr>
            <p:spPr>
              <a:xfrm>
                <a:off x="6529054" y="2446417"/>
                <a:ext cx="3211333" cy="321133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47" name="Straight Connector 46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490214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593909" y="1980733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2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095073" y="1473858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686427" y="271844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3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764654" y="3665297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5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048773" y="3637129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6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376225" y="3366016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4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515785" y="328405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7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240396" y="267066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8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343111" y="200301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9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718109" y="1502736"/>
              <a:ext cx="61050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4884413" y="3328141"/>
            <a:ext cx="4515156" cy="2833791"/>
            <a:chOff x="661720" y="944596"/>
            <a:chExt cx="6028083" cy="3783330"/>
          </a:xfrm>
        </p:grpSpPr>
        <p:grpSp>
          <p:nvGrpSpPr>
            <p:cNvPr id="78" name="Group 77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96" name="Chart 95"/>
              <p:cNvGraphicFramePr/>
              <p:nvPr>
                <p:extLst>
                  <p:ext uri="{D42A27DB-BD31-4B8C-83A1-F6EECF244321}">
                    <p14:modId xmlns:p14="http://schemas.microsoft.com/office/powerpoint/2010/main" val="3445809788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  <p:sp>
            <p:nvSpPr>
              <p:cNvPr id="97" name="Oval 96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79" name="Straight Connector 78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2990283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531526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495424" y="1980733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20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927849" y="1440807"/>
              <a:ext cx="7241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564126" y="2707424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30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664070" y="3753433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50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997949" y="3758318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60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4248787" y="3364772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40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443530" y="3317100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70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2163643" y="2714735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80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2271875" y="1980980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90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679226" y="1458668"/>
              <a:ext cx="912137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137343" y="3328141"/>
            <a:ext cx="4515156" cy="2833791"/>
            <a:chOff x="4979306" y="3819414"/>
            <a:chExt cx="6028083" cy="3783330"/>
          </a:xfrm>
        </p:grpSpPr>
        <p:grpSp>
          <p:nvGrpSpPr>
            <p:cNvPr id="99" name="Group 98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17" name="Chart 116"/>
              <p:cNvGraphicFramePr/>
              <p:nvPr>
                <p:extLst>
                  <p:ext uri="{D42A27DB-BD31-4B8C-83A1-F6EECF244321}">
                    <p14:modId xmlns:p14="http://schemas.microsoft.com/office/powerpoint/2010/main" val="989969796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118" name="Oval 117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00" name="Straight Connector 99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102" name="Oval 101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2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934468" y="5564656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3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8019807" y="6666402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5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6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639695" y="6258666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4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7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8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9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6955498" y="4386241"/>
              <a:ext cx="74578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9231877" y="3328141"/>
            <a:ext cx="4515156" cy="2833791"/>
            <a:chOff x="4979306" y="3819414"/>
            <a:chExt cx="6028083" cy="3783330"/>
          </a:xfrm>
        </p:grpSpPr>
        <p:grpSp>
          <p:nvGrpSpPr>
            <p:cNvPr id="120" name="Group 119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38" name="Chart 137"/>
              <p:cNvGraphicFramePr/>
              <p:nvPr>
                <p:extLst>
                  <p:ext uri="{D42A27DB-BD31-4B8C-83A1-F6EECF244321}">
                    <p14:modId xmlns:p14="http://schemas.microsoft.com/office/powerpoint/2010/main" val="1568182311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9"/>
              </a:graphicData>
            </a:graphic>
          </p:graphicFrame>
          <p:sp>
            <p:nvSpPr>
              <p:cNvPr id="139" name="Oval 138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21" name="Straight Connector 120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" name="TextBox 121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8934468" y="5564656"/>
              <a:ext cx="692959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7981656" y="6628251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8601543" y="6239590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6955498" y="4386241"/>
              <a:ext cx="74578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37" name="Oval 136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103" y="1942916"/>
            <a:ext cx="3185090" cy="291106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24" y="676222"/>
            <a:ext cx="2551218" cy="2331731"/>
          </a:xfrm>
          <a:prstGeom prst="rect">
            <a:avLst/>
          </a:prstGeom>
        </p:spPr>
      </p:pic>
      <p:cxnSp>
        <p:nvCxnSpPr>
          <p:cNvPr id="141" name="Straight Arrow Connector 140"/>
          <p:cNvCxnSpPr/>
          <p:nvPr/>
        </p:nvCxnSpPr>
        <p:spPr>
          <a:xfrm>
            <a:off x="11541233" y="1927183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" name="Group 142"/>
          <p:cNvGrpSpPr/>
          <p:nvPr/>
        </p:nvGrpSpPr>
        <p:grpSpPr>
          <a:xfrm>
            <a:off x="5998814" y="2451144"/>
            <a:ext cx="3399907" cy="2133841"/>
            <a:chOff x="4979306" y="3819414"/>
            <a:chExt cx="6028083" cy="3783330"/>
          </a:xfrm>
        </p:grpSpPr>
        <p:grpSp>
          <p:nvGrpSpPr>
            <p:cNvPr id="144" name="Group 143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162" name="Chart 161"/>
              <p:cNvGraphicFramePr/>
              <p:nvPr>
                <p:extLst>
                  <p:ext uri="{D42A27DB-BD31-4B8C-83A1-F6EECF244321}">
                    <p14:modId xmlns:p14="http://schemas.microsoft.com/office/powerpoint/2010/main" val="1176206929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2"/>
              </a:graphicData>
            </a:graphic>
          </p:graphicFrame>
          <p:sp>
            <p:nvSpPr>
              <p:cNvPr id="163" name="Oval 162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145" name="Straight Connector 144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TextBox 145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147" name="Oval 146"/>
            <p:cNvSpPr/>
            <p:nvPr/>
          </p:nvSpPr>
          <p:spPr>
            <a:xfrm>
              <a:off x="7291474" y="5326362"/>
              <a:ext cx="1510250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 smtClean="0">
                  <a:solidFill>
                    <a:schemeClr val="tx1"/>
                  </a:solidFill>
                  <a:latin typeface="Gill Sans MT" panose="020B0502020104020203" pitchFamily="34" charset="0"/>
                </a:rPr>
                <a:t>kg</a:t>
              </a:r>
              <a:endParaRPr lang="en-GB" sz="16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934468" y="5564656"/>
              <a:ext cx="692960" cy="534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7981656" y="6628251"/>
              <a:ext cx="704292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7274223" y="6633133"/>
              <a:ext cx="67381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8601543" y="6239590"/>
              <a:ext cx="662935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439915" y="5589552"/>
              <a:ext cx="611606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6879500" y="4386239"/>
              <a:ext cx="982280" cy="709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164" name="Straight Arrow Connector 163"/>
          <p:cNvCxnSpPr/>
          <p:nvPr/>
        </p:nvCxnSpPr>
        <p:spPr>
          <a:xfrm flipH="1">
            <a:off x="7314027" y="3521748"/>
            <a:ext cx="421282" cy="3502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7" name="Picture 16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658" y="19262"/>
            <a:ext cx="2122994" cy="2999263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921" y="6055427"/>
            <a:ext cx="1110039" cy="1134785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283" y="6128906"/>
            <a:ext cx="598578" cy="105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1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chocolate bar weighs 100 g.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one muffin weigh?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each side weigh?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408" y="1519901"/>
            <a:ext cx="1662792" cy="15094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408" y="169785"/>
            <a:ext cx="1662792" cy="15094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43" y="5702080"/>
            <a:ext cx="1662792" cy="1183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629" y="4166686"/>
            <a:ext cx="1662792" cy="1183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43" y="4956217"/>
            <a:ext cx="1662792" cy="11832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315" y="2816570"/>
            <a:ext cx="1886904" cy="17129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758" y="1958236"/>
            <a:ext cx="4124078" cy="3743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148" y="3881460"/>
            <a:ext cx="731076" cy="6490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585" y="3863772"/>
            <a:ext cx="731076" cy="6490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38" y="3583661"/>
            <a:ext cx="731076" cy="649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59776">
            <a:off x="6009205" y="3790721"/>
            <a:ext cx="927639" cy="7951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635" y="3706446"/>
            <a:ext cx="731076" cy="6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6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Using only 3 objects and a weighing scale, try to get as close to 2 kg as possible.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chose those objects.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how much more or how much less is needed to make it 2 kg.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5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Tommy is weighing a toy car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this to work out what the other children’s cars weigh.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693718" y="2102998"/>
            <a:ext cx="2554433" cy="1260000"/>
          </a:xfrm>
          <a:prstGeom prst="wedgeRoundRectCallout">
            <a:avLst>
              <a:gd name="adj1" fmla="val -3843"/>
              <a:gd name="adj2" fmla="val 6824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200 g less than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Tommy’s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998663" y="2237505"/>
            <a:ext cx="2409862" cy="1260000"/>
          </a:xfrm>
          <a:prstGeom prst="wedgeRoundRectCallout">
            <a:avLst>
              <a:gd name="adj1" fmla="val 2877"/>
              <a:gd name="adj2" fmla="val 72993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1 kg more than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Mo’s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230421" y="5782236"/>
            <a:ext cx="7017730" cy="720000"/>
          </a:xfrm>
          <a:prstGeom prst="wedgeRoundRectCallout">
            <a:avLst>
              <a:gd name="adj1" fmla="val -54721"/>
              <a:gd name="adj2" fmla="val -6686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car weighs 1 kg and 300 g less than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Alex’s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87" y="5345820"/>
            <a:ext cx="1439806" cy="99393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737008" y="3100882"/>
            <a:ext cx="1352361" cy="1966628"/>
            <a:chOff x="573970" y="1438844"/>
            <a:chExt cx="1352361" cy="196662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73970" y="1438844"/>
              <a:ext cx="1352361" cy="191075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773837" y="2882252"/>
              <a:ext cx="989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Alex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999708" y="3632806"/>
            <a:ext cx="1372785" cy="1378828"/>
            <a:chOff x="7987886" y="1870860"/>
            <a:chExt cx="1372785" cy="137882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7886" y="1870860"/>
              <a:ext cx="1372785" cy="100120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179563" y="2726468"/>
              <a:ext cx="9894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>
                  <a:latin typeface="Gill Sans MT" panose="020B0502020104020203" pitchFamily="34" charset="0"/>
                </a:rPr>
                <a:t>Mo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818539" y="6160283"/>
            <a:ext cx="118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Dexter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448" y="568917"/>
            <a:ext cx="2470896" cy="21436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67" y="2084539"/>
            <a:ext cx="4438629" cy="3850700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11297896" y="1681504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201254" y="4307284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2809203" y="2745937"/>
            <a:ext cx="4515156" cy="2833791"/>
            <a:chOff x="661720" y="944596"/>
            <a:chExt cx="6028083" cy="3783330"/>
          </a:xfrm>
        </p:grpSpPr>
        <p:grpSp>
          <p:nvGrpSpPr>
            <p:cNvPr id="20" name="Group 19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49" name="Chart 48"/>
              <p:cNvGraphicFramePr/>
              <p:nvPr>
                <p:extLst>
                  <p:ext uri="{D42A27DB-BD31-4B8C-83A1-F6EECF244321}">
                    <p14:modId xmlns:p14="http://schemas.microsoft.com/office/powerpoint/2010/main" val="696858882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50" name="Oval 49"/>
              <p:cNvSpPr/>
              <p:nvPr/>
            </p:nvSpPr>
            <p:spPr>
              <a:xfrm>
                <a:off x="6529054" y="2446417"/>
                <a:ext cx="3211333" cy="3211333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>
              <a:off x="3675762" y="1071318"/>
              <a:ext cx="0" cy="304034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458447" y="1375352"/>
              <a:ext cx="158610" cy="2203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044141" y="2110457"/>
              <a:ext cx="225915" cy="88883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 flipV="1">
              <a:off x="5157098" y="3057616"/>
              <a:ext cx="262168" cy="2501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802909" y="3814618"/>
              <a:ext cx="193024" cy="16547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 flipV="1">
              <a:off x="4088629" y="4230255"/>
              <a:ext cx="77570" cy="28445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3182526" y="4208703"/>
              <a:ext cx="77910" cy="30600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2352792" y="3762279"/>
              <a:ext cx="248784" cy="22518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1932537" y="3032606"/>
              <a:ext cx="358081" cy="5002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2084937" y="2110458"/>
              <a:ext cx="313439" cy="140136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724222" y="1362634"/>
              <a:ext cx="177540" cy="27528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535720" y="2711577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2948970" y="2071131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490214" y="1319062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593909" y="1980733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2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095073" y="1473858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686427" y="271844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3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764654" y="3665297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5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048773" y="3637129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6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376225" y="3366016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4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515785" y="3284051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7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240396" y="267066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8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43111" y="200301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9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8109" y="1502736"/>
              <a:ext cx="61050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3636138" y="2724787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51" name="Straight Arrow Connector 50"/>
          <p:cNvCxnSpPr/>
          <p:nvPr/>
        </p:nvCxnSpPr>
        <p:spPr>
          <a:xfrm>
            <a:off x="5084828" y="4111801"/>
            <a:ext cx="660188" cy="109516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4656165" y="3909281"/>
            <a:ext cx="851798" cy="83642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kg</a:t>
            </a:r>
            <a:endParaRPr lang="en-GB" sz="16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058" y="1435396"/>
            <a:ext cx="2294823" cy="140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31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a balance.				Here is another.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the value of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/>
            </a: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create your own version for a partner?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475015" y="4517441"/>
            <a:ext cx="628438" cy="628438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27" y="2565544"/>
            <a:ext cx="3113618" cy="221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232" y="2565544"/>
            <a:ext cx="3113618" cy="221560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724722" y="2939255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331318" y="2939255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763703" y="2939887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370299" y="2939887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761541" y="2350319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68137" y="2350319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763703" y="1760751"/>
            <a:ext cx="588936" cy="5889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7377979" y="1746832"/>
            <a:ext cx="579094" cy="579094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40" y="2470125"/>
            <a:ext cx="1406533" cy="11242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052" y="2467480"/>
            <a:ext cx="1406533" cy="11242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226" y="1927296"/>
            <a:ext cx="1190184" cy="9513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064" y="1428337"/>
            <a:ext cx="1177550" cy="9412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4517441"/>
            <a:ext cx="1406533" cy="11242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3351581"/>
            <a:ext cx="1406533" cy="11242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3351581"/>
            <a:ext cx="1406533" cy="11242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3351581"/>
            <a:ext cx="1406533" cy="11242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2185722"/>
            <a:ext cx="1406533" cy="11242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2185722"/>
            <a:ext cx="1406533" cy="112423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2185722"/>
            <a:ext cx="1406533" cy="112423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1019863"/>
            <a:ext cx="1406533" cy="11242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1019863"/>
            <a:ext cx="1406533" cy="112423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7793" y="5710444"/>
            <a:ext cx="1406533" cy="112423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1019863"/>
            <a:ext cx="1406533" cy="112423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623" y="-145997"/>
            <a:ext cx="1406533" cy="112423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442" y="-145997"/>
            <a:ext cx="1406533" cy="112423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387" y="5710444"/>
            <a:ext cx="1406533" cy="112423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35" y="-145997"/>
            <a:ext cx="1406533" cy="112423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174" y="5710444"/>
            <a:ext cx="1406533" cy="112423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601" y="4681661"/>
            <a:ext cx="1406533" cy="112423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827" y="4664903"/>
            <a:ext cx="1406533" cy="112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6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children are weighing potatoes and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flour.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your answer.</a:t>
            </a:r>
          </a:p>
          <a:p>
            <a:endParaRPr lang="en-GB" sz="28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7212803" y="1456446"/>
            <a:ext cx="2546557" cy="1728000"/>
          </a:xfrm>
          <a:prstGeom prst="wedgeRoundRectCallout">
            <a:avLst>
              <a:gd name="adj1" fmla="val 7364"/>
              <a:gd name="adj2" fmla="val 74727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flour weighs less because 2 is less than 700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2981" y="1456446"/>
            <a:ext cx="2875189" cy="1728000"/>
          </a:xfrm>
          <a:prstGeom prst="wedgeRoundRectCallout">
            <a:avLst>
              <a:gd name="adj1" fmla="val -8457"/>
              <a:gd name="adj2" fmla="val 77439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flour weighs more because 2 kg is more than 700 </a:t>
            </a:r>
            <a:r>
              <a:rPr kumimoji="0" lang="en-US" sz="2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g.</a:t>
            </a:r>
            <a:endParaRPr kumimoji="0" lang="en-US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895" y="3180612"/>
            <a:ext cx="1642577" cy="1199634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21948" y="4203172"/>
            <a:ext cx="8689400" cy="2315832"/>
            <a:chOff x="538756" y="4015103"/>
            <a:chExt cx="8689400" cy="2315832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2838167" y="4733383"/>
              <a:ext cx="6389989" cy="879272"/>
            </a:xfrm>
            <a:prstGeom prst="wedgeRoundRectCallout">
              <a:avLst>
                <a:gd name="adj1" fmla="val -58251"/>
                <a:gd name="adj2" fmla="val 19889"/>
                <a:gd name="adj3" fmla="val 16667"/>
              </a:avLst>
            </a:prstGeom>
            <a:solidFill>
              <a:srgbClr val="7030A0">
                <a:alpha val="20000"/>
              </a:srgbClr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The potatoes weigh more because the arrow is further than the arrow on the flour scale.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38756" y="4015103"/>
              <a:ext cx="1639062" cy="2315832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2282" y="2845512"/>
            <a:ext cx="1529131" cy="21605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32" y="2264559"/>
            <a:ext cx="2883366" cy="25014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116" y="2280057"/>
            <a:ext cx="2732585" cy="2497495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6166193" y="3714477"/>
            <a:ext cx="341943" cy="3314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2517828" y="2616972"/>
            <a:ext cx="3210905" cy="2015221"/>
            <a:chOff x="661720" y="944596"/>
            <a:chExt cx="6028083" cy="3783330"/>
          </a:xfrm>
        </p:grpSpPr>
        <p:grpSp>
          <p:nvGrpSpPr>
            <p:cNvPr id="19" name="Group 18"/>
            <p:cNvGrpSpPr/>
            <p:nvPr/>
          </p:nvGrpSpPr>
          <p:grpSpPr>
            <a:xfrm>
              <a:off x="661720" y="944596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37" name="Chart 36"/>
              <p:cNvGraphicFramePr/>
              <p:nvPr>
                <p:extLst>
                  <p:ext uri="{D42A27DB-BD31-4B8C-83A1-F6EECF244321}">
                    <p14:modId xmlns:p14="http://schemas.microsoft.com/office/powerpoint/2010/main" val="3823317055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38" name="Oval 37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0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 flipH="1">
              <a:off x="2901552" y="2686452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535719" y="2711578"/>
              <a:ext cx="981738" cy="478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smtClean="0">
                  <a:latin typeface="Gill Sans MT" panose="020B0502020104020203" pitchFamily="34" charset="0"/>
                </a:rPr>
                <a:t>g</a:t>
              </a:r>
              <a:endParaRPr lang="en-GB" sz="1200" dirty="0">
                <a:latin typeface="Gill Sans MT" panose="020B0502020104020203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975968" y="2058577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121779" y="2197820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900368" y="3438876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531525" y="1319062"/>
              <a:ext cx="371093" cy="505465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16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181494" y="2010376"/>
              <a:ext cx="1018012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200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12148" y="1492796"/>
              <a:ext cx="949865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100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307744" y="2714171"/>
              <a:ext cx="1008297" cy="585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300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510257" y="3737050"/>
              <a:ext cx="1091194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500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75248" y="3758319"/>
              <a:ext cx="965708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600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059534" y="3344450"/>
              <a:ext cx="962100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400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298974" y="3317062"/>
              <a:ext cx="996413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700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070092" y="2714890"/>
              <a:ext cx="977327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800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147119" y="1980086"/>
              <a:ext cx="1091314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900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552951" y="1465893"/>
              <a:ext cx="1115502" cy="635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 smtClean="0">
                  <a:latin typeface="Gill Sans MT" panose="020B0502020104020203" pitchFamily="34" charset="0"/>
                </a:rPr>
                <a:t>1000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3620193" y="2746611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>
                <a:latin typeface="Gill Sans MT" panose="020B0502020104020203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755018" y="2662574"/>
            <a:ext cx="3052496" cy="1915800"/>
            <a:chOff x="4979306" y="3819414"/>
            <a:chExt cx="6028083" cy="3783330"/>
          </a:xfrm>
        </p:grpSpPr>
        <p:grpSp>
          <p:nvGrpSpPr>
            <p:cNvPr id="40" name="Group 39"/>
            <p:cNvGrpSpPr/>
            <p:nvPr/>
          </p:nvGrpSpPr>
          <p:grpSpPr>
            <a:xfrm>
              <a:off x="4979306" y="3819414"/>
              <a:ext cx="6028083" cy="3783330"/>
              <a:chOff x="5127419" y="2170374"/>
              <a:chExt cx="6028083" cy="3783330"/>
            </a:xfrm>
          </p:grpSpPr>
          <p:graphicFrame>
            <p:nvGraphicFramePr>
              <p:cNvPr id="58" name="Chart 57"/>
              <p:cNvGraphicFramePr/>
              <p:nvPr>
                <p:extLst>
                  <p:ext uri="{D42A27DB-BD31-4B8C-83A1-F6EECF244321}">
                    <p14:modId xmlns:p14="http://schemas.microsoft.com/office/powerpoint/2010/main" val="3757434240"/>
                  </p:ext>
                </p:extLst>
              </p:nvPr>
            </p:nvGraphicFramePr>
            <p:xfrm>
              <a:off x="5127419" y="2170374"/>
              <a:ext cx="6028083" cy="37833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9"/>
              </a:graphicData>
            </a:graphic>
          </p:graphicFrame>
          <p:sp>
            <p:nvSpPr>
              <p:cNvPr id="59" name="Oval 58"/>
              <p:cNvSpPr/>
              <p:nvPr/>
            </p:nvSpPr>
            <p:spPr>
              <a:xfrm>
                <a:off x="6654572" y="2599886"/>
                <a:ext cx="2969728" cy="29697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>
                  <a:latin typeface="Gill Sans MT" panose="020B0502020104020203" pitchFamily="34" charset="0"/>
                </a:endParaRPr>
              </a:p>
            </p:txBody>
          </p:sp>
        </p:grpSp>
        <p:cxnSp>
          <p:nvCxnSpPr>
            <p:cNvPr id="41" name="Straight Connector 40"/>
            <p:cNvCxnSpPr/>
            <p:nvPr/>
          </p:nvCxnSpPr>
          <p:spPr>
            <a:xfrm flipH="1">
              <a:off x="7219138" y="5561270"/>
              <a:ext cx="754473" cy="52250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7853306" y="5586395"/>
              <a:ext cx="981739" cy="451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Gill Sans MT" panose="020B0502020104020203" pitchFamily="34" charset="0"/>
                </a:rPr>
                <a:t>g</a:t>
              </a:r>
              <a:endParaRPr lang="en-GB" sz="1600" dirty="0">
                <a:latin typeface="Gill Sans MT" panose="020B0502020104020203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7266556" y="4945949"/>
              <a:ext cx="1510249" cy="14829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7439365" y="5072638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217954" y="6313694"/>
              <a:ext cx="241409" cy="941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807800" y="4193880"/>
              <a:ext cx="371093" cy="472541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en-GB" sz="2000" dirty="0">
                  <a:latin typeface="Gill Sans MT" panose="020B0502020104020203" pitchFamily="34" charset="0"/>
                </a:rPr>
                <a:t>0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848180" y="4837966"/>
              <a:ext cx="614058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2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401642" y="4315625"/>
              <a:ext cx="52659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934468" y="5503444"/>
              <a:ext cx="692959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3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019808" y="6482769"/>
              <a:ext cx="704292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5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274222" y="6510711"/>
              <a:ext cx="673811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6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639695" y="6136244"/>
              <a:ext cx="662936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4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737388" y="6227088"/>
              <a:ext cx="629141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7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470520" y="5528340"/>
              <a:ext cx="611607" cy="534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8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95393" y="4890968"/>
              <a:ext cx="672190" cy="5341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9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955497" y="4386240"/>
              <a:ext cx="930984" cy="790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 smtClean="0">
                  <a:latin typeface="Gill Sans MT" panose="020B0502020104020203" pitchFamily="34" charset="0"/>
                </a:rPr>
                <a:t>10</a:t>
              </a:r>
              <a:endParaRPr lang="en-GB" sz="2000" dirty="0">
                <a:latin typeface="Gill Sans MT" panose="020B0502020104020203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937779" y="5621429"/>
              <a:ext cx="144379" cy="14437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Gill Sans MT" panose="020B0502020104020203" pitchFamily="34" charset="0"/>
              </a:endParaRPr>
            </a:p>
          </p:txBody>
        </p:sp>
      </p:grpSp>
      <p:cxnSp>
        <p:nvCxnSpPr>
          <p:cNvPr id="15" name="Straight Arrow Connector 14"/>
          <p:cNvCxnSpPr/>
          <p:nvPr/>
        </p:nvCxnSpPr>
        <p:spPr>
          <a:xfrm flipV="1">
            <a:off x="6273249" y="3422329"/>
            <a:ext cx="484581" cy="1829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>
            <a:off x="3779827" y="3607768"/>
            <a:ext cx="340172" cy="32487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873370" y="3576597"/>
            <a:ext cx="5205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g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084603" y="3566229"/>
            <a:ext cx="429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kg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484" y="715966"/>
            <a:ext cx="1780020" cy="251472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854" y="1012751"/>
            <a:ext cx="1741704" cy="1771941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5952428" y="1842378"/>
            <a:ext cx="411365" cy="4634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38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are three masses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Match each mass to the correct child.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61454" y="1316538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20 kg and 600 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595406" y="1320757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20 kg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78430" y="1316538"/>
            <a:ext cx="2772000" cy="612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18 kg and 500 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ular Callout 7"/>
              <p:cNvSpPr/>
              <p:nvPr/>
            </p:nvSpPr>
            <p:spPr>
              <a:xfrm>
                <a:off x="3333454" y="2793788"/>
                <a:ext cx="6033951" cy="954125"/>
              </a:xfrm>
              <a:prstGeom prst="wedgeRoundRectCallout">
                <a:avLst>
                  <a:gd name="adj1" fmla="val -57762"/>
                  <a:gd name="adj2" fmla="val 34791"/>
                  <a:gd name="adj3" fmla="val 16667"/>
                </a:avLst>
              </a:prstGeom>
              <a:solidFill>
                <a:srgbClr val="FFC000">
                  <a:alpha val="20000"/>
                </a:srgb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My mass weighs more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of 40 kg.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454" y="2793788"/>
                <a:ext cx="6033951" cy="954125"/>
              </a:xfrm>
              <a:prstGeom prst="wedgeRoundRectCallout">
                <a:avLst>
                  <a:gd name="adj1" fmla="val -57762"/>
                  <a:gd name="adj2" fmla="val 34791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8"/>
          <p:cNvSpPr/>
          <p:nvPr/>
        </p:nvSpPr>
        <p:spPr>
          <a:xfrm>
            <a:off x="751312" y="4074870"/>
            <a:ext cx="5195969" cy="867608"/>
          </a:xfrm>
          <a:prstGeom prst="wedgeRoundRectCallout">
            <a:avLst>
              <a:gd name="adj1" fmla="val 64018"/>
              <a:gd name="adj2" fmla="val 27527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mass is more than Eva’s mass.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333454" y="5269436"/>
            <a:ext cx="6033951" cy="1019185"/>
          </a:xfrm>
          <a:prstGeom prst="wedgeRoundRectCallout">
            <a:avLst>
              <a:gd name="adj1" fmla="val -58358"/>
              <a:gd name="adj2" fmla="val 1674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mass weighs more than 18 kg but less than 20 kg.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35" y="4496655"/>
            <a:ext cx="1558016" cy="22013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462" y="2113462"/>
            <a:ext cx="1508201" cy="21309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406" y="3747913"/>
            <a:ext cx="1672543" cy="122152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66363" y="3570182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Dora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78478" y="4762776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Mo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94255" y="6050094"/>
            <a:ext cx="9063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Eva</a:t>
            </a:r>
            <a:endParaRPr lang="en-GB" sz="25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8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green parcel weighs 5 kg.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work out what the blue and brown parcel weigh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much would the green and brown parcel weigh altogether?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145704" y="2277873"/>
            <a:ext cx="2458335" cy="57888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 kg and 250 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76368" y="3401863"/>
            <a:ext cx="2660714" cy="57888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 kg and 400 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044" y="2823093"/>
            <a:ext cx="4003262" cy="28486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779" y="2856755"/>
            <a:ext cx="1476632" cy="1267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686" y="3552806"/>
            <a:ext cx="1476632" cy="12672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715" y="3795788"/>
            <a:ext cx="1476632" cy="12672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274" y="1386636"/>
            <a:ext cx="1476632" cy="12672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274" y="2364401"/>
            <a:ext cx="1476632" cy="12672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436" y="3404360"/>
            <a:ext cx="1476632" cy="1267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571" y="3057701"/>
            <a:ext cx="1476632" cy="126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1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buys two peaches and three pears.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One peach weighs 75 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pears weigh the same as two peaches.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does one pear weigh?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545" y="1313175"/>
            <a:ext cx="1560456" cy="15236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073" y="3440788"/>
            <a:ext cx="1606869" cy="2002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579" y="978523"/>
            <a:ext cx="1067358" cy="1025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579" y="2540326"/>
            <a:ext cx="1090394" cy="12439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476" y="3093639"/>
            <a:ext cx="929139" cy="13745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892" y="3514019"/>
            <a:ext cx="1040482" cy="11134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542" y="1935118"/>
            <a:ext cx="1090394" cy="1243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506" y="1011158"/>
            <a:ext cx="787080" cy="959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22" y="1935118"/>
            <a:ext cx="875387" cy="97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9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a variety of containers.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estimate how much liquid they hold?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Check your estimates using measuring jugs and cylinders to see how accurate you were.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46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the clues to work out who has which container.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1529658" y="3231292"/>
            <a:ext cx="6156000" cy="830767"/>
          </a:xfrm>
          <a:prstGeom prst="wedgeRoundRectCallout">
            <a:avLst>
              <a:gd name="adj1" fmla="val 54647"/>
              <a:gd name="adj2" fmla="val 3554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more than 300 ml but less than 400 ml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172772" y="2233316"/>
            <a:ext cx="6156000" cy="830767"/>
          </a:xfrm>
          <a:prstGeom prst="wedgeRoundRectCallout">
            <a:avLst>
              <a:gd name="adj1" fmla="val -58231"/>
              <a:gd name="adj2" fmla="val 26991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1,000 ml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888647" y="1273775"/>
            <a:ext cx="6156000" cy="830767"/>
          </a:xfrm>
          <a:prstGeom prst="wedgeRoundRectCallout">
            <a:avLst>
              <a:gd name="adj1" fmla="val 53211"/>
              <a:gd name="adj2" fmla="val 26297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have exactly half 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litre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10665" y="3065444"/>
            <a:ext cx="1166349" cy="16479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183" y="1250920"/>
            <a:ext cx="1224953" cy="8399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9205" y="2171621"/>
            <a:ext cx="1401704" cy="9676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75222" y="1920297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Annie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2385" y="2990044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Ron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70183" y="4236327"/>
            <a:ext cx="955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Eva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72772" y="6096146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07658" y="6096425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13713" y="6096146"/>
            <a:ext cx="71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082" y="4062059"/>
            <a:ext cx="1714336" cy="2189740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>
          <a:xfrm>
            <a:off x="1849263" y="4644004"/>
            <a:ext cx="1223872" cy="1487729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27578" h="2950944">
                <a:moveTo>
                  <a:pt x="24586" y="61939"/>
                </a:moveTo>
                <a:cubicBezTo>
                  <a:pt x="61849" y="32903"/>
                  <a:pt x="120136" y="33305"/>
                  <a:pt x="211072" y="28974"/>
                </a:cubicBezTo>
                <a:cubicBezTo>
                  <a:pt x="302008" y="24643"/>
                  <a:pt x="379810" y="36049"/>
                  <a:pt x="570200" y="35952"/>
                </a:cubicBezTo>
                <a:lnTo>
                  <a:pt x="1353412" y="28390"/>
                </a:lnTo>
                <a:cubicBezTo>
                  <a:pt x="2661157" y="61084"/>
                  <a:pt x="2264427" y="-25020"/>
                  <a:pt x="2396772" y="7457"/>
                </a:cubicBezTo>
                <a:cubicBezTo>
                  <a:pt x="2436101" y="17289"/>
                  <a:pt x="2412481" y="1209015"/>
                  <a:pt x="2416066" y="1573964"/>
                </a:cubicBezTo>
                <a:cubicBezTo>
                  <a:pt x="2419651" y="1938913"/>
                  <a:pt x="2424577" y="2052021"/>
                  <a:pt x="2418283" y="2197151"/>
                </a:cubicBezTo>
                <a:cubicBezTo>
                  <a:pt x="2429274" y="2423834"/>
                  <a:pt x="2432353" y="2581641"/>
                  <a:pt x="2417337" y="2692265"/>
                </a:cubicBezTo>
                <a:cubicBezTo>
                  <a:pt x="2402321" y="2802889"/>
                  <a:pt x="2454756" y="2820224"/>
                  <a:pt x="2328185" y="2860898"/>
                </a:cubicBezTo>
                <a:cubicBezTo>
                  <a:pt x="2201614" y="2901572"/>
                  <a:pt x="1702157" y="2931393"/>
                  <a:pt x="1657912" y="2936309"/>
                </a:cubicBezTo>
                <a:cubicBezTo>
                  <a:pt x="1643164" y="2941225"/>
                  <a:pt x="1497139" y="2930395"/>
                  <a:pt x="1346716" y="2944706"/>
                </a:cubicBezTo>
                <a:cubicBezTo>
                  <a:pt x="1163829" y="2962106"/>
                  <a:pt x="949770" y="2937944"/>
                  <a:pt x="751297" y="2934563"/>
                </a:cubicBezTo>
                <a:cubicBezTo>
                  <a:pt x="736549" y="2939479"/>
                  <a:pt x="588187" y="2921259"/>
                  <a:pt x="491674" y="2911113"/>
                </a:cubicBezTo>
                <a:cubicBezTo>
                  <a:pt x="395161" y="2900967"/>
                  <a:pt x="243670" y="2887139"/>
                  <a:pt x="172217" y="2873685"/>
                </a:cubicBezTo>
                <a:cubicBezTo>
                  <a:pt x="100764" y="2860231"/>
                  <a:pt x="88403" y="2845407"/>
                  <a:pt x="62954" y="2830388"/>
                </a:cubicBezTo>
                <a:cubicBezTo>
                  <a:pt x="37505" y="2815369"/>
                  <a:pt x="37137" y="2840807"/>
                  <a:pt x="19521" y="2783573"/>
                </a:cubicBezTo>
                <a:cubicBezTo>
                  <a:pt x="3448" y="2689782"/>
                  <a:pt x="17801" y="2660222"/>
                  <a:pt x="15862" y="2616405"/>
                </a:cubicBezTo>
                <a:cubicBezTo>
                  <a:pt x="13923" y="2572588"/>
                  <a:pt x="12370" y="2545334"/>
                  <a:pt x="7886" y="2520671"/>
                </a:cubicBezTo>
                <a:cubicBezTo>
                  <a:pt x="2537" y="2491249"/>
                  <a:pt x="23588" y="2414782"/>
                  <a:pt x="18672" y="2385285"/>
                </a:cubicBezTo>
                <a:cubicBezTo>
                  <a:pt x="-1628" y="1918374"/>
                  <a:pt x="-12677" y="90975"/>
                  <a:pt x="24586" y="61939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588" y="4062059"/>
            <a:ext cx="1714336" cy="2189740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4202060" y="5382051"/>
            <a:ext cx="1215286" cy="74531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20010 w 2434432"/>
              <a:gd name="connsiteY0" fmla="*/ 1559488 h 3027363"/>
              <a:gd name="connsiteX1" fmla="*/ 217926 w 2434432"/>
              <a:gd name="connsiteY1" fmla="*/ 105393 h 3027363"/>
              <a:gd name="connsiteX2" fmla="*/ 577054 w 2434432"/>
              <a:gd name="connsiteY2" fmla="*/ 112371 h 3027363"/>
              <a:gd name="connsiteX3" fmla="*/ 1360266 w 2434432"/>
              <a:gd name="connsiteY3" fmla="*/ 104809 h 3027363"/>
              <a:gd name="connsiteX4" fmla="*/ 2403626 w 2434432"/>
              <a:gd name="connsiteY4" fmla="*/ 83876 h 3027363"/>
              <a:gd name="connsiteX5" fmla="*/ 2422920 w 2434432"/>
              <a:gd name="connsiteY5" fmla="*/ 1650383 h 3027363"/>
              <a:gd name="connsiteX6" fmla="*/ 2425137 w 2434432"/>
              <a:gd name="connsiteY6" fmla="*/ 2273570 h 3027363"/>
              <a:gd name="connsiteX7" fmla="*/ 2424191 w 2434432"/>
              <a:gd name="connsiteY7" fmla="*/ 2768684 h 3027363"/>
              <a:gd name="connsiteX8" fmla="*/ 2335039 w 2434432"/>
              <a:gd name="connsiteY8" fmla="*/ 2937317 h 3027363"/>
              <a:gd name="connsiteX9" fmla="*/ 1664766 w 2434432"/>
              <a:gd name="connsiteY9" fmla="*/ 3012728 h 3027363"/>
              <a:gd name="connsiteX10" fmla="*/ 1353570 w 2434432"/>
              <a:gd name="connsiteY10" fmla="*/ 3021125 h 3027363"/>
              <a:gd name="connsiteX11" fmla="*/ 758151 w 2434432"/>
              <a:gd name="connsiteY11" fmla="*/ 3010982 h 3027363"/>
              <a:gd name="connsiteX12" fmla="*/ 498528 w 2434432"/>
              <a:gd name="connsiteY12" fmla="*/ 2987532 h 3027363"/>
              <a:gd name="connsiteX13" fmla="*/ 179071 w 2434432"/>
              <a:gd name="connsiteY13" fmla="*/ 2950104 h 3027363"/>
              <a:gd name="connsiteX14" fmla="*/ 69808 w 2434432"/>
              <a:gd name="connsiteY14" fmla="*/ 2906807 h 3027363"/>
              <a:gd name="connsiteX15" fmla="*/ 26375 w 2434432"/>
              <a:gd name="connsiteY15" fmla="*/ 2859992 h 3027363"/>
              <a:gd name="connsiteX16" fmla="*/ 22716 w 2434432"/>
              <a:gd name="connsiteY16" fmla="*/ 2692824 h 3027363"/>
              <a:gd name="connsiteX17" fmla="*/ 14740 w 2434432"/>
              <a:gd name="connsiteY17" fmla="*/ 2597090 h 3027363"/>
              <a:gd name="connsiteX18" fmla="*/ 25526 w 2434432"/>
              <a:gd name="connsiteY18" fmla="*/ 2461704 h 3027363"/>
              <a:gd name="connsiteX19" fmla="*/ 20010 w 2434432"/>
              <a:gd name="connsiteY19" fmla="*/ 1559488 h 3027363"/>
              <a:gd name="connsiteX0" fmla="*/ 23286 w 2437708"/>
              <a:gd name="connsiteY0" fmla="*/ 1555825 h 3023700"/>
              <a:gd name="connsiteX1" fmla="*/ 297402 w 2437708"/>
              <a:gd name="connsiteY1" fmla="*/ 1549530 h 3023700"/>
              <a:gd name="connsiteX2" fmla="*/ 580330 w 2437708"/>
              <a:gd name="connsiteY2" fmla="*/ 108708 h 3023700"/>
              <a:gd name="connsiteX3" fmla="*/ 1363542 w 2437708"/>
              <a:gd name="connsiteY3" fmla="*/ 101146 h 3023700"/>
              <a:gd name="connsiteX4" fmla="*/ 2406902 w 2437708"/>
              <a:gd name="connsiteY4" fmla="*/ 80213 h 3023700"/>
              <a:gd name="connsiteX5" fmla="*/ 2426196 w 2437708"/>
              <a:gd name="connsiteY5" fmla="*/ 1646720 h 3023700"/>
              <a:gd name="connsiteX6" fmla="*/ 2428413 w 2437708"/>
              <a:gd name="connsiteY6" fmla="*/ 2269907 h 3023700"/>
              <a:gd name="connsiteX7" fmla="*/ 2427467 w 2437708"/>
              <a:gd name="connsiteY7" fmla="*/ 2765021 h 3023700"/>
              <a:gd name="connsiteX8" fmla="*/ 2338315 w 2437708"/>
              <a:gd name="connsiteY8" fmla="*/ 2933654 h 3023700"/>
              <a:gd name="connsiteX9" fmla="*/ 1668042 w 2437708"/>
              <a:gd name="connsiteY9" fmla="*/ 3009065 h 3023700"/>
              <a:gd name="connsiteX10" fmla="*/ 1356846 w 2437708"/>
              <a:gd name="connsiteY10" fmla="*/ 3017462 h 3023700"/>
              <a:gd name="connsiteX11" fmla="*/ 761427 w 2437708"/>
              <a:gd name="connsiteY11" fmla="*/ 3007319 h 3023700"/>
              <a:gd name="connsiteX12" fmla="*/ 501804 w 2437708"/>
              <a:gd name="connsiteY12" fmla="*/ 2983869 h 3023700"/>
              <a:gd name="connsiteX13" fmla="*/ 182347 w 2437708"/>
              <a:gd name="connsiteY13" fmla="*/ 2946441 h 3023700"/>
              <a:gd name="connsiteX14" fmla="*/ 73084 w 2437708"/>
              <a:gd name="connsiteY14" fmla="*/ 2903144 h 3023700"/>
              <a:gd name="connsiteX15" fmla="*/ 29651 w 2437708"/>
              <a:gd name="connsiteY15" fmla="*/ 2856329 h 3023700"/>
              <a:gd name="connsiteX16" fmla="*/ 25992 w 2437708"/>
              <a:gd name="connsiteY16" fmla="*/ 2689161 h 3023700"/>
              <a:gd name="connsiteX17" fmla="*/ 18016 w 2437708"/>
              <a:gd name="connsiteY17" fmla="*/ 2593427 h 3023700"/>
              <a:gd name="connsiteX18" fmla="*/ 28802 w 2437708"/>
              <a:gd name="connsiteY18" fmla="*/ 2458041 h 3023700"/>
              <a:gd name="connsiteX19" fmla="*/ 23286 w 2437708"/>
              <a:gd name="connsiteY19" fmla="*/ 1555825 h 3023700"/>
              <a:gd name="connsiteX0" fmla="*/ 23286 w 2437708"/>
              <a:gd name="connsiteY0" fmla="*/ 1483070 h 2950945"/>
              <a:gd name="connsiteX1" fmla="*/ 297402 w 2437708"/>
              <a:gd name="connsiteY1" fmla="*/ 1476775 h 2950945"/>
              <a:gd name="connsiteX2" fmla="*/ 1094680 w 2437708"/>
              <a:gd name="connsiteY2" fmla="*/ 1476133 h 2950945"/>
              <a:gd name="connsiteX3" fmla="*/ 1363542 w 2437708"/>
              <a:gd name="connsiteY3" fmla="*/ 28391 h 2950945"/>
              <a:gd name="connsiteX4" fmla="*/ 2406902 w 2437708"/>
              <a:gd name="connsiteY4" fmla="*/ 7458 h 2950945"/>
              <a:gd name="connsiteX5" fmla="*/ 2426196 w 2437708"/>
              <a:gd name="connsiteY5" fmla="*/ 1573965 h 2950945"/>
              <a:gd name="connsiteX6" fmla="*/ 2428413 w 2437708"/>
              <a:gd name="connsiteY6" fmla="*/ 2197152 h 2950945"/>
              <a:gd name="connsiteX7" fmla="*/ 2427467 w 2437708"/>
              <a:gd name="connsiteY7" fmla="*/ 2692266 h 2950945"/>
              <a:gd name="connsiteX8" fmla="*/ 2338315 w 2437708"/>
              <a:gd name="connsiteY8" fmla="*/ 2860899 h 2950945"/>
              <a:gd name="connsiteX9" fmla="*/ 1668042 w 2437708"/>
              <a:gd name="connsiteY9" fmla="*/ 2936310 h 2950945"/>
              <a:gd name="connsiteX10" fmla="*/ 1356846 w 2437708"/>
              <a:gd name="connsiteY10" fmla="*/ 2944707 h 2950945"/>
              <a:gd name="connsiteX11" fmla="*/ 761427 w 2437708"/>
              <a:gd name="connsiteY11" fmla="*/ 2934564 h 2950945"/>
              <a:gd name="connsiteX12" fmla="*/ 501804 w 2437708"/>
              <a:gd name="connsiteY12" fmla="*/ 2911114 h 2950945"/>
              <a:gd name="connsiteX13" fmla="*/ 182347 w 2437708"/>
              <a:gd name="connsiteY13" fmla="*/ 2873686 h 2950945"/>
              <a:gd name="connsiteX14" fmla="*/ 73084 w 2437708"/>
              <a:gd name="connsiteY14" fmla="*/ 2830389 h 2950945"/>
              <a:gd name="connsiteX15" fmla="*/ 29651 w 2437708"/>
              <a:gd name="connsiteY15" fmla="*/ 2783574 h 2950945"/>
              <a:gd name="connsiteX16" fmla="*/ 25992 w 2437708"/>
              <a:gd name="connsiteY16" fmla="*/ 2616406 h 2950945"/>
              <a:gd name="connsiteX17" fmla="*/ 18016 w 2437708"/>
              <a:gd name="connsiteY17" fmla="*/ 2520672 h 2950945"/>
              <a:gd name="connsiteX18" fmla="*/ 28802 w 2437708"/>
              <a:gd name="connsiteY18" fmla="*/ 2385286 h 2950945"/>
              <a:gd name="connsiteX19" fmla="*/ 23286 w 2437708"/>
              <a:gd name="connsiteY19" fmla="*/ 1483070 h 2950945"/>
              <a:gd name="connsiteX0" fmla="*/ 23286 w 2484128"/>
              <a:gd name="connsiteY0" fmla="*/ 1476119 h 2943994"/>
              <a:gd name="connsiteX1" fmla="*/ 297402 w 2484128"/>
              <a:gd name="connsiteY1" fmla="*/ 1469824 h 2943994"/>
              <a:gd name="connsiteX2" fmla="*/ 1094680 w 2484128"/>
              <a:gd name="connsiteY2" fmla="*/ 1469182 h 2943994"/>
              <a:gd name="connsiteX3" fmla="*/ 1679772 w 2484128"/>
              <a:gd name="connsiteY3" fmla="*/ 1476860 h 2943994"/>
              <a:gd name="connsiteX4" fmla="*/ 2406902 w 2484128"/>
              <a:gd name="connsiteY4" fmla="*/ 507 h 2943994"/>
              <a:gd name="connsiteX5" fmla="*/ 2426196 w 2484128"/>
              <a:gd name="connsiteY5" fmla="*/ 1567014 h 2943994"/>
              <a:gd name="connsiteX6" fmla="*/ 2428413 w 2484128"/>
              <a:gd name="connsiteY6" fmla="*/ 2190201 h 2943994"/>
              <a:gd name="connsiteX7" fmla="*/ 2427467 w 2484128"/>
              <a:gd name="connsiteY7" fmla="*/ 2685315 h 2943994"/>
              <a:gd name="connsiteX8" fmla="*/ 2338315 w 2484128"/>
              <a:gd name="connsiteY8" fmla="*/ 2853948 h 2943994"/>
              <a:gd name="connsiteX9" fmla="*/ 1668042 w 2484128"/>
              <a:gd name="connsiteY9" fmla="*/ 2929359 h 2943994"/>
              <a:gd name="connsiteX10" fmla="*/ 1356846 w 2484128"/>
              <a:gd name="connsiteY10" fmla="*/ 2937756 h 2943994"/>
              <a:gd name="connsiteX11" fmla="*/ 761427 w 2484128"/>
              <a:gd name="connsiteY11" fmla="*/ 2927613 h 2943994"/>
              <a:gd name="connsiteX12" fmla="*/ 501804 w 2484128"/>
              <a:gd name="connsiteY12" fmla="*/ 2904163 h 2943994"/>
              <a:gd name="connsiteX13" fmla="*/ 182347 w 2484128"/>
              <a:gd name="connsiteY13" fmla="*/ 2866735 h 2943994"/>
              <a:gd name="connsiteX14" fmla="*/ 73084 w 2484128"/>
              <a:gd name="connsiteY14" fmla="*/ 2823438 h 2943994"/>
              <a:gd name="connsiteX15" fmla="*/ 29651 w 2484128"/>
              <a:gd name="connsiteY15" fmla="*/ 2776623 h 2943994"/>
              <a:gd name="connsiteX16" fmla="*/ 25992 w 2484128"/>
              <a:gd name="connsiteY16" fmla="*/ 2609455 h 2943994"/>
              <a:gd name="connsiteX17" fmla="*/ 18016 w 2484128"/>
              <a:gd name="connsiteY17" fmla="*/ 2513721 h 2943994"/>
              <a:gd name="connsiteX18" fmla="*/ 28802 w 2484128"/>
              <a:gd name="connsiteY18" fmla="*/ 2378335 h 2943994"/>
              <a:gd name="connsiteX19" fmla="*/ 23286 w 2484128"/>
              <a:gd name="connsiteY19" fmla="*/ 1476119 h 2943994"/>
              <a:gd name="connsiteX0" fmla="*/ 23286 w 2484128"/>
              <a:gd name="connsiteY0" fmla="*/ 68702 h 1536577"/>
              <a:gd name="connsiteX1" fmla="*/ 297402 w 2484128"/>
              <a:gd name="connsiteY1" fmla="*/ 62407 h 1536577"/>
              <a:gd name="connsiteX2" fmla="*/ 1094680 w 2484128"/>
              <a:gd name="connsiteY2" fmla="*/ 61765 h 1536577"/>
              <a:gd name="connsiteX3" fmla="*/ 1679772 w 2484128"/>
              <a:gd name="connsiteY3" fmla="*/ 69443 h 1536577"/>
              <a:gd name="connsiteX4" fmla="*/ 2406902 w 2484128"/>
              <a:gd name="connsiteY4" fmla="*/ 44700 h 1536577"/>
              <a:gd name="connsiteX5" fmla="*/ 2426196 w 2484128"/>
              <a:gd name="connsiteY5" fmla="*/ 159597 h 1536577"/>
              <a:gd name="connsiteX6" fmla="*/ 2428413 w 2484128"/>
              <a:gd name="connsiteY6" fmla="*/ 782784 h 1536577"/>
              <a:gd name="connsiteX7" fmla="*/ 2427467 w 2484128"/>
              <a:gd name="connsiteY7" fmla="*/ 1277898 h 1536577"/>
              <a:gd name="connsiteX8" fmla="*/ 2338315 w 2484128"/>
              <a:gd name="connsiteY8" fmla="*/ 1446531 h 1536577"/>
              <a:gd name="connsiteX9" fmla="*/ 1668042 w 2484128"/>
              <a:gd name="connsiteY9" fmla="*/ 1521942 h 1536577"/>
              <a:gd name="connsiteX10" fmla="*/ 1356846 w 2484128"/>
              <a:gd name="connsiteY10" fmla="*/ 1530339 h 1536577"/>
              <a:gd name="connsiteX11" fmla="*/ 761427 w 2484128"/>
              <a:gd name="connsiteY11" fmla="*/ 1520196 h 1536577"/>
              <a:gd name="connsiteX12" fmla="*/ 501804 w 2484128"/>
              <a:gd name="connsiteY12" fmla="*/ 1496746 h 1536577"/>
              <a:gd name="connsiteX13" fmla="*/ 182347 w 2484128"/>
              <a:gd name="connsiteY13" fmla="*/ 1459318 h 1536577"/>
              <a:gd name="connsiteX14" fmla="*/ 73084 w 2484128"/>
              <a:gd name="connsiteY14" fmla="*/ 1416021 h 1536577"/>
              <a:gd name="connsiteX15" fmla="*/ 29651 w 2484128"/>
              <a:gd name="connsiteY15" fmla="*/ 1369206 h 1536577"/>
              <a:gd name="connsiteX16" fmla="*/ 25992 w 2484128"/>
              <a:gd name="connsiteY16" fmla="*/ 1202038 h 1536577"/>
              <a:gd name="connsiteX17" fmla="*/ 18016 w 2484128"/>
              <a:gd name="connsiteY17" fmla="*/ 1106304 h 1536577"/>
              <a:gd name="connsiteX18" fmla="*/ 28802 w 2484128"/>
              <a:gd name="connsiteY18" fmla="*/ 970918 h 1536577"/>
              <a:gd name="connsiteX19" fmla="*/ 23286 w 2484128"/>
              <a:gd name="connsiteY19" fmla="*/ 68702 h 1536577"/>
              <a:gd name="connsiteX0" fmla="*/ 23286 w 2484128"/>
              <a:gd name="connsiteY0" fmla="*/ 68702 h 1536577"/>
              <a:gd name="connsiteX1" fmla="*/ 297402 w 2484128"/>
              <a:gd name="connsiteY1" fmla="*/ 62407 h 1536577"/>
              <a:gd name="connsiteX2" fmla="*/ 1094680 w 2484128"/>
              <a:gd name="connsiteY2" fmla="*/ 61765 h 1536577"/>
              <a:gd name="connsiteX3" fmla="*/ 1679772 w 2484128"/>
              <a:gd name="connsiteY3" fmla="*/ 69443 h 1536577"/>
              <a:gd name="connsiteX4" fmla="*/ 2406902 w 2484128"/>
              <a:gd name="connsiteY4" fmla="*/ 44700 h 1536577"/>
              <a:gd name="connsiteX5" fmla="*/ 2426196 w 2484128"/>
              <a:gd name="connsiteY5" fmla="*/ 159597 h 1536577"/>
              <a:gd name="connsiteX6" fmla="*/ 2428413 w 2484128"/>
              <a:gd name="connsiteY6" fmla="*/ 782784 h 1536577"/>
              <a:gd name="connsiteX7" fmla="*/ 2427467 w 2484128"/>
              <a:gd name="connsiteY7" fmla="*/ 1277898 h 1536577"/>
              <a:gd name="connsiteX8" fmla="*/ 2338315 w 2484128"/>
              <a:gd name="connsiteY8" fmla="*/ 1446531 h 1536577"/>
              <a:gd name="connsiteX9" fmla="*/ 1668042 w 2484128"/>
              <a:gd name="connsiteY9" fmla="*/ 1521942 h 1536577"/>
              <a:gd name="connsiteX10" fmla="*/ 1356846 w 2484128"/>
              <a:gd name="connsiteY10" fmla="*/ 1530339 h 1536577"/>
              <a:gd name="connsiteX11" fmla="*/ 761427 w 2484128"/>
              <a:gd name="connsiteY11" fmla="*/ 1520196 h 1536577"/>
              <a:gd name="connsiteX12" fmla="*/ 501804 w 2484128"/>
              <a:gd name="connsiteY12" fmla="*/ 1496746 h 1536577"/>
              <a:gd name="connsiteX13" fmla="*/ 182347 w 2484128"/>
              <a:gd name="connsiteY13" fmla="*/ 1459318 h 1536577"/>
              <a:gd name="connsiteX14" fmla="*/ 73084 w 2484128"/>
              <a:gd name="connsiteY14" fmla="*/ 1416021 h 1536577"/>
              <a:gd name="connsiteX15" fmla="*/ 29651 w 2484128"/>
              <a:gd name="connsiteY15" fmla="*/ 1369206 h 1536577"/>
              <a:gd name="connsiteX16" fmla="*/ 25992 w 2484128"/>
              <a:gd name="connsiteY16" fmla="*/ 1202038 h 1536577"/>
              <a:gd name="connsiteX17" fmla="*/ 18016 w 2484128"/>
              <a:gd name="connsiteY17" fmla="*/ 1106304 h 1536577"/>
              <a:gd name="connsiteX18" fmla="*/ 28802 w 2484128"/>
              <a:gd name="connsiteY18" fmla="*/ 970918 h 1536577"/>
              <a:gd name="connsiteX19" fmla="*/ 23286 w 2484128"/>
              <a:gd name="connsiteY19" fmla="*/ 68702 h 1536577"/>
              <a:gd name="connsiteX0" fmla="*/ 23286 w 2438300"/>
              <a:gd name="connsiteY0" fmla="*/ 68702 h 1536577"/>
              <a:gd name="connsiteX1" fmla="*/ 297402 w 2438300"/>
              <a:gd name="connsiteY1" fmla="*/ 62407 h 1536577"/>
              <a:gd name="connsiteX2" fmla="*/ 1094680 w 2438300"/>
              <a:gd name="connsiteY2" fmla="*/ 61765 h 1536577"/>
              <a:gd name="connsiteX3" fmla="*/ 1679772 w 2438300"/>
              <a:gd name="connsiteY3" fmla="*/ 69443 h 1536577"/>
              <a:gd name="connsiteX4" fmla="*/ 2296412 w 2438300"/>
              <a:gd name="connsiteY4" fmla="*/ 63750 h 1536577"/>
              <a:gd name="connsiteX5" fmla="*/ 2426196 w 2438300"/>
              <a:gd name="connsiteY5" fmla="*/ 159597 h 1536577"/>
              <a:gd name="connsiteX6" fmla="*/ 2428413 w 2438300"/>
              <a:gd name="connsiteY6" fmla="*/ 782784 h 1536577"/>
              <a:gd name="connsiteX7" fmla="*/ 2427467 w 2438300"/>
              <a:gd name="connsiteY7" fmla="*/ 1277898 h 1536577"/>
              <a:gd name="connsiteX8" fmla="*/ 2338315 w 2438300"/>
              <a:gd name="connsiteY8" fmla="*/ 1446531 h 1536577"/>
              <a:gd name="connsiteX9" fmla="*/ 1668042 w 2438300"/>
              <a:gd name="connsiteY9" fmla="*/ 1521942 h 1536577"/>
              <a:gd name="connsiteX10" fmla="*/ 1356846 w 2438300"/>
              <a:gd name="connsiteY10" fmla="*/ 1530339 h 1536577"/>
              <a:gd name="connsiteX11" fmla="*/ 761427 w 2438300"/>
              <a:gd name="connsiteY11" fmla="*/ 1520196 h 1536577"/>
              <a:gd name="connsiteX12" fmla="*/ 501804 w 2438300"/>
              <a:gd name="connsiteY12" fmla="*/ 1496746 h 1536577"/>
              <a:gd name="connsiteX13" fmla="*/ 182347 w 2438300"/>
              <a:gd name="connsiteY13" fmla="*/ 1459318 h 1536577"/>
              <a:gd name="connsiteX14" fmla="*/ 73084 w 2438300"/>
              <a:gd name="connsiteY14" fmla="*/ 1416021 h 1536577"/>
              <a:gd name="connsiteX15" fmla="*/ 29651 w 2438300"/>
              <a:gd name="connsiteY15" fmla="*/ 1369206 h 1536577"/>
              <a:gd name="connsiteX16" fmla="*/ 25992 w 2438300"/>
              <a:gd name="connsiteY16" fmla="*/ 1202038 h 1536577"/>
              <a:gd name="connsiteX17" fmla="*/ 18016 w 2438300"/>
              <a:gd name="connsiteY17" fmla="*/ 1106304 h 1536577"/>
              <a:gd name="connsiteX18" fmla="*/ 28802 w 2438300"/>
              <a:gd name="connsiteY18" fmla="*/ 970918 h 1536577"/>
              <a:gd name="connsiteX19" fmla="*/ 23286 w 2438300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296412 w 2437708"/>
              <a:gd name="connsiteY4" fmla="*/ 63750 h 1536577"/>
              <a:gd name="connsiteX5" fmla="*/ 2330946 w 2437708"/>
              <a:gd name="connsiteY5" fmla="*/ 15578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61715"/>
              <a:gd name="connsiteY0" fmla="*/ 164350 h 1632225"/>
              <a:gd name="connsiteX1" fmla="*/ 297402 w 2461715"/>
              <a:gd name="connsiteY1" fmla="*/ 158055 h 1632225"/>
              <a:gd name="connsiteX2" fmla="*/ 1094680 w 2461715"/>
              <a:gd name="connsiteY2" fmla="*/ 157413 h 1632225"/>
              <a:gd name="connsiteX3" fmla="*/ 1679772 w 2461715"/>
              <a:gd name="connsiteY3" fmla="*/ 165091 h 1632225"/>
              <a:gd name="connsiteX4" fmla="*/ 2361182 w 2461715"/>
              <a:gd name="connsiteY4" fmla="*/ 3188 h 1632225"/>
              <a:gd name="connsiteX5" fmla="*/ 2330946 w 2461715"/>
              <a:gd name="connsiteY5" fmla="*/ 251435 h 1632225"/>
              <a:gd name="connsiteX6" fmla="*/ 2428413 w 2461715"/>
              <a:gd name="connsiteY6" fmla="*/ 878432 h 1632225"/>
              <a:gd name="connsiteX7" fmla="*/ 2427467 w 2461715"/>
              <a:gd name="connsiteY7" fmla="*/ 1373546 h 1632225"/>
              <a:gd name="connsiteX8" fmla="*/ 2338315 w 2461715"/>
              <a:gd name="connsiteY8" fmla="*/ 1542179 h 1632225"/>
              <a:gd name="connsiteX9" fmla="*/ 1668042 w 2461715"/>
              <a:gd name="connsiteY9" fmla="*/ 1617590 h 1632225"/>
              <a:gd name="connsiteX10" fmla="*/ 1356846 w 2461715"/>
              <a:gd name="connsiteY10" fmla="*/ 1625987 h 1632225"/>
              <a:gd name="connsiteX11" fmla="*/ 761427 w 2461715"/>
              <a:gd name="connsiteY11" fmla="*/ 1615844 h 1632225"/>
              <a:gd name="connsiteX12" fmla="*/ 501804 w 2461715"/>
              <a:gd name="connsiteY12" fmla="*/ 1592394 h 1632225"/>
              <a:gd name="connsiteX13" fmla="*/ 182347 w 2461715"/>
              <a:gd name="connsiteY13" fmla="*/ 1554966 h 1632225"/>
              <a:gd name="connsiteX14" fmla="*/ 73084 w 2461715"/>
              <a:gd name="connsiteY14" fmla="*/ 1511669 h 1632225"/>
              <a:gd name="connsiteX15" fmla="*/ 29651 w 2461715"/>
              <a:gd name="connsiteY15" fmla="*/ 1464854 h 1632225"/>
              <a:gd name="connsiteX16" fmla="*/ 25992 w 2461715"/>
              <a:gd name="connsiteY16" fmla="*/ 1297686 h 1632225"/>
              <a:gd name="connsiteX17" fmla="*/ 18016 w 2461715"/>
              <a:gd name="connsiteY17" fmla="*/ 1201952 h 1632225"/>
              <a:gd name="connsiteX18" fmla="*/ 28802 w 2461715"/>
              <a:gd name="connsiteY18" fmla="*/ 1066566 h 1632225"/>
              <a:gd name="connsiteX19" fmla="*/ 23286 w 2461715"/>
              <a:gd name="connsiteY19" fmla="*/ 164350 h 1632225"/>
              <a:gd name="connsiteX0" fmla="*/ 23286 w 2461715"/>
              <a:gd name="connsiteY0" fmla="*/ 164350 h 1632225"/>
              <a:gd name="connsiteX1" fmla="*/ 297402 w 2461715"/>
              <a:gd name="connsiteY1" fmla="*/ 158055 h 1632225"/>
              <a:gd name="connsiteX2" fmla="*/ 1094680 w 2461715"/>
              <a:gd name="connsiteY2" fmla="*/ 157413 h 1632225"/>
              <a:gd name="connsiteX3" fmla="*/ 1679772 w 2461715"/>
              <a:gd name="connsiteY3" fmla="*/ 165091 h 1632225"/>
              <a:gd name="connsiteX4" fmla="*/ 2361182 w 2461715"/>
              <a:gd name="connsiteY4" fmla="*/ 3188 h 1632225"/>
              <a:gd name="connsiteX5" fmla="*/ 2330946 w 2461715"/>
              <a:gd name="connsiteY5" fmla="*/ 251435 h 1632225"/>
              <a:gd name="connsiteX6" fmla="*/ 2428413 w 2461715"/>
              <a:gd name="connsiteY6" fmla="*/ 878432 h 1632225"/>
              <a:gd name="connsiteX7" fmla="*/ 2427467 w 2461715"/>
              <a:gd name="connsiteY7" fmla="*/ 1373546 h 1632225"/>
              <a:gd name="connsiteX8" fmla="*/ 2338315 w 2461715"/>
              <a:gd name="connsiteY8" fmla="*/ 1542179 h 1632225"/>
              <a:gd name="connsiteX9" fmla="*/ 1668042 w 2461715"/>
              <a:gd name="connsiteY9" fmla="*/ 1617590 h 1632225"/>
              <a:gd name="connsiteX10" fmla="*/ 1356846 w 2461715"/>
              <a:gd name="connsiteY10" fmla="*/ 1625987 h 1632225"/>
              <a:gd name="connsiteX11" fmla="*/ 761427 w 2461715"/>
              <a:gd name="connsiteY11" fmla="*/ 1615844 h 1632225"/>
              <a:gd name="connsiteX12" fmla="*/ 501804 w 2461715"/>
              <a:gd name="connsiteY12" fmla="*/ 1592394 h 1632225"/>
              <a:gd name="connsiteX13" fmla="*/ 182347 w 2461715"/>
              <a:gd name="connsiteY13" fmla="*/ 1554966 h 1632225"/>
              <a:gd name="connsiteX14" fmla="*/ 73084 w 2461715"/>
              <a:gd name="connsiteY14" fmla="*/ 1511669 h 1632225"/>
              <a:gd name="connsiteX15" fmla="*/ 29651 w 2461715"/>
              <a:gd name="connsiteY15" fmla="*/ 1464854 h 1632225"/>
              <a:gd name="connsiteX16" fmla="*/ 25992 w 2461715"/>
              <a:gd name="connsiteY16" fmla="*/ 1297686 h 1632225"/>
              <a:gd name="connsiteX17" fmla="*/ 18016 w 2461715"/>
              <a:gd name="connsiteY17" fmla="*/ 1201952 h 1632225"/>
              <a:gd name="connsiteX18" fmla="*/ 28802 w 2461715"/>
              <a:gd name="connsiteY18" fmla="*/ 1066566 h 1632225"/>
              <a:gd name="connsiteX19" fmla="*/ 23286 w 2461715"/>
              <a:gd name="connsiteY19" fmla="*/ 164350 h 1632225"/>
              <a:gd name="connsiteX0" fmla="*/ 23286 w 2553074"/>
              <a:gd name="connsiteY0" fmla="*/ 163712 h 1631587"/>
              <a:gd name="connsiteX1" fmla="*/ 297402 w 2553074"/>
              <a:gd name="connsiteY1" fmla="*/ 157417 h 1631587"/>
              <a:gd name="connsiteX2" fmla="*/ 1094680 w 2553074"/>
              <a:gd name="connsiteY2" fmla="*/ 156775 h 1631587"/>
              <a:gd name="connsiteX3" fmla="*/ 1679772 w 2553074"/>
              <a:gd name="connsiteY3" fmla="*/ 164453 h 1631587"/>
              <a:gd name="connsiteX4" fmla="*/ 2361182 w 2553074"/>
              <a:gd name="connsiteY4" fmla="*/ 2550 h 1631587"/>
              <a:gd name="connsiteX5" fmla="*/ 2330946 w 2553074"/>
              <a:gd name="connsiteY5" fmla="*/ 250797 h 1631587"/>
              <a:gd name="connsiteX6" fmla="*/ 2428413 w 2553074"/>
              <a:gd name="connsiteY6" fmla="*/ 877794 h 1631587"/>
              <a:gd name="connsiteX7" fmla="*/ 2427467 w 2553074"/>
              <a:gd name="connsiteY7" fmla="*/ 1372908 h 1631587"/>
              <a:gd name="connsiteX8" fmla="*/ 2338315 w 2553074"/>
              <a:gd name="connsiteY8" fmla="*/ 1541541 h 1631587"/>
              <a:gd name="connsiteX9" fmla="*/ 1668042 w 2553074"/>
              <a:gd name="connsiteY9" fmla="*/ 1616952 h 1631587"/>
              <a:gd name="connsiteX10" fmla="*/ 1356846 w 2553074"/>
              <a:gd name="connsiteY10" fmla="*/ 1625349 h 1631587"/>
              <a:gd name="connsiteX11" fmla="*/ 761427 w 2553074"/>
              <a:gd name="connsiteY11" fmla="*/ 1615206 h 1631587"/>
              <a:gd name="connsiteX12" fmla="*/ 501804 w 2553074"/>
              <a:gd name="connsiteY12" fmla="*/ 1591756 h 1631587"/>
              <a:gd name="connsiteX13" fmla="*/ 182347 w 2553074"/>
              <a:gd name="connsiteY13" fmla="*/ 1554328 h 1631587"/>
              <a:gd name="connsiteX14" fmla="*/ 73084 w 2553074"/>
              <a:gd name="connsiteY14" fmla="*/ 1511031 h 1631587"/>
              <a:gd name="connsiteX15" fmla="*/ 29651 w 2553074"/>
              <a:gd name="connsiteY15" fmla="*/ 1464216 h 1631587"/>
              <a:gd name="connsiteX16" fmla="*/ 25992 w 2553074"/>
              <a:gd name="connsiteY16" fmla="*/ 1297048 h 1631587"/>
              <a:gd name="connsiteX17" fmla="*/ 18016 w 2553074"/>
              <a:gd name="connsiteY17" fmla="*/ 1201314 h 1631587"/>
              <a:gd name="connsiteX18" fmla="*/ 28802 w 2553074"/>
              <a:gd name="connsiteY18" fmla="*/ 1065928 h 1631587"/>
              <a:gd name="connsiteX19" fmla="*/ 23286 w 2553074"/>
              <a:gd name="connsiteY19" fmla="*/ 163712 h 1631587"/>
              <a:gd name="connsiteX0" fmla="*/ 23286 w 2578620"/>
              <a:gd name="connsiteY0" fmla="*/ 68702 h 1536577"/>
              <a:gd name="connsiteX1" fmla="*/ 297402 w 2578620"/>
              <a:gd name="connsiteY1" fmla="*/ 62407 h 1536577"/>
              <a:gd name="connsiteX2" fmla="*/ 1094680 w 2578620"/>
              <a:gd name="connsiteY2" fmla="*/ 61765 h 1536577"/>
              <a:gd name="connsiteX3" fmla="*/ 1679772 w 2578620"/>
              <a:gd name="connsiteY3" fmla="*/ 69443 h 1536577"/>
              <a:gd name="connsiteX4" fmla="*/ 2406902 w 2578620"/>
              <a:gd name="connsiteY4" fmla="*/ 128520 h 1536577"/>
              <a:gd name="connsiteX5" fmla="*/ 2330946 w 2578620"/>
              <a:gd name="connsiteY5" fmla="*/ 155787 h 1536577"/>
              <a:gd name="connsiteX6" fmla="*/ 2428413 w 2578620"/>
              <a:gd name="connsiteY6" fmla="*/ 782784 h 1536577"/>
              <a:gd name="connsiteX7" fmla="*/ 2427467 w 2578620"/>
              <a:gd name="connsiteY7" fmla="*/ 1277898 h 1536577"/>
              <a:gd name="connsiteX8" fmla="*/ 2338315 w 2578620"/>
              <a:gd name="connsiteY8" fmla="*/ 1446531 h 1536577"/>
              <a:gd name="connsiteX9" fmla="*/ 1668042 w 2578620"/>
              <a:gd name="connsiteY9" fmla="*/ 1521942 h 1536577"/>
              <a:gd name="connsiteX10" fmla="*/ 1356846 w 2578620"/>
              <a:gd name="connsiteY10" fmla="*/ 1530339 h 1536577"/>
              <a:gd name="connsiteX11" fmla="*/ 761427 w 2578620"/>
              <a:gd name="connsiteY11" fmla="*/ 1520196 h 1536577"/>
              <a:gd name="connsiteX12" fmla="*/ 501804 w 2578620"/>
              <a:gd name="connsiteY12" fmla="*/ 1496746 h 1536577"/>
              <a:gd name="connsiteX13" fmla="*/ 182347 w 2578620"/>
              <a:gd name="connsiteY13" fmla="*/ 1459318 h 1536577"/>
              <a:gd name="connsiteX14" fmla="*/ 73084 w 2578620"/>
              <a:gd name="connsiteY14" fmla="*/ 1416021 h 1536577"/>
              <a:gd name="connsiteX15" fmla="*/ 29651 w 2578620"/>
              <a:gd name="connsiteY15" fmla="*/ 1369206 h 1536577"/>
              <a:gd name="connsiteX16" fmla="*/ 25992 w 2578620"/>
              <a:gd name="connsiteY16" fmla="*/ 1202038 h 1536577"/>
              <a:gd name="connsiteX17" fmla="*/ 18016 w 2578620"/>
              <a:gd name="connsiteY17" fmla="*/ 1106304 h 1536577"/>
              <a:gd name="connsiteX18" fmla="*/ 28802 w 2578620"/>
              <a:gd name="connsiteY18" fmla="*/ 970918 h 1536577"/>
              <a:gd name="connsiteX19" fmla="*/ 23286 w 2578620"/>
              <a:gd name="connsiteY19" fmla="*/ 68702 h 1536577"/>
              <a:gd name="connsiteX0" fmla="*/ 23286 w 2538758"/>
              <a:gd name="connsiteY0" fmla="*/ 68702 h 1536577"/>
              <a:gd name="connsiteX1" fmla="*/ 297402 w 2538758"/>
              <a:gd name="connsiteY1" fmla="*/ 62407 h 1536577"/>
              <a:gd name="connsiteX2" fmla="*/ 1094680 w 2538758"/>
              <a:gd name="connsiteY2" fmla="*/ 61765 h 1536577"/>
              <a:gd name="connsiteX3" fmla="*/ 1679772 w 2538758"/>
              <a:gd name="connsiteY3" fmla="*/ 69443 h 1536577"/>
              <a:gd name="connsiteX4" fmla="*/ 2406902 w 2538758"/>
              <a:gd name="connsiteY4" fmla="*/ 128520 h 1536577"/>
              <a:gd name="connsiteX5" fmla="*/ 2330946 w 2538758"/>
              <a:gd name="connsiteY5" fmla="*/ 155787 h 1536577"/>
              <a:gd name="connsiteX6" fmla="*/ 2428413 w 2538758"/>
              <a:gd name="connsiteY6" fmla="*/ 782784 h 1536577"/>
              <a:gd name="connsiteX7" fmla="*/ 2427467 w 2538758"/>
              <a:gd name="connsiteY7" fmla="*/ 1277898 h 1536577"/>
              <a:gd name="connsiteX8" fmla="*/ 2338315 w 2538758"/>
              <a:gd name="connsiteY8" fmla="*/ 1446531 h 1536577"/>
              <a:gd name="connsiteX9" fmla="*/ 1668042 w 2538758"/>
              <a:gd name="connsiteY9" fmla="*/ 1521942 h 1536577"/>
              <a:gd name="connsiteX10" fmla="*/ 1356846 w 2538758"/>
              <a:gd name="connsiteY10" fmla="*/ 1530339 h 1536577"/>
              <a:gd name="connsiteX11" fmla="*/ 761427 w 2538758"/>
              <a:gd name="connsiteY11" fmla="*/ 1520196 h 1536577"/>
              <a:gd name="connsiteX12" fmla="*/ 501804 w 2538758"/>
              <a:gd name="connsiteY12" fmla="*/ 1496746 h 1536577"/>
              <a:gd name="connsiteX13" fmla="*/ 182347 w 2538758"/>
              <a:gd name="connsiteY13" fmla="*/ 1459318 h 1536577"/>
              <a:gd name="connsiteX14" fmla="*/ 73084 w 2538758"/>
              <a:gd name="connsiteY14" fmla="*/ 1416021 h 1536577"/>
              <a:gd name="connsiteX15" fmla="*/ 29651 w 2538758"/>
              <a:gd name="connsiteY15" fmla="*/ 1369206 h 1536577"/>
              <a:gd name="connsiteX16" fmla="*/ 25992 w 2538758"/>
              <a:gd name="connsiteY16" fmla="*/ 1202038 h 1536577"/>
              <a:gd name="connsiteX17" fmla="*/ 18016 w 2538758"/>
              <a:gd name="connsiteY17" fmla="*/ 1106304 h 1536577"/>
              <a:gd name="connsiteX18" fmla="*/ 28802 w 2538758"/>
              <a:gd name="connsiteY18" fmla="*/ 970918 h 1536577"/>
              <a:gd name="connsiteX19" fmla="*/ 23286 w 2538758"/>
              <a:gd name="connsiteY19" fmla="*/ 68702 h 1536577"/>
              <a:gd name="connsiteX0" fmla="*/ 23286 w 2538758"/>
              <a:gd name="connsiteY0" fmla="*/ 68702 h 1536577"/>
              <a:gd name="connsiteX1" fmla="*/ 297402 w 2538758"/>
              <a:gd name="connsiteY1" fmla="*/ 62407 h 1536577"/>
              <a:gd name="connsiteX2" fmla="*/ 1094680 w 2538758"/>
              <a:gd name="connsiteY2" fmla="*/ 61765 h 1536577"/>
              <a:gd name="connsiteX3" fmla="*/ 1679772 w 2538758"/>
              <a:gd name="connsiteY3" fmla="*/ 69443 h 1536577"/>
              <a:gd name="connsiteX4" fmla="*/ 2406902 w 2538758"/>
              <a:gd name="connsiteY4" fmla="*/ 128520 h 1536577"/>
              <a:gd name="connsiteX5" fmla="*/ 2330946 w 2538758"/>
              <a:gd name="connsiteY5" fmla="*/ 155787 h 1536577"/>
              <a:gd name="connsiteX6" fmla="*/ 2428413 w 2538758"/>
              <a:gd name="connsiteY6" fmla="*/ 782784 h 1536577"/>
              <a:gd name="connsiteX7" fmla="*/ 2427467 w 2538758"/>
              <a:gd name="connsiteY7" fmla="*/ 1277898 h 1536577"/>
              <a:gd name="connsiteX8" fmla="*/ 2338315 w 2538758"/>
              <a:gd name="connsiteY8" fmla="*/ 1446531 h 1536577"/>
              <a:gd name="connsiteX9" fmla="*/ 1668042 w 2538758"/>
              <a:gd name="connsiteY9" fmla="*/ 1521942 h 1536577"/>
              <a:gd name="connsiteX10" fmla="*/ 1356846 w 2538758"/>
              <a:gd name="connsiteY10" fmla="*/ 1530339 h 1536577"/>
              <a:gd name="connsiteX11" fmla="*/ 761427 w 2538758"/>
              <a:gd name="connsiteY11" fmla="*/ 1520196 h 1536577"/>
              <a:gd name="connsiteX12" fmla="*/ 501804 w 2538758"/>
              <a:gd name="connsiteY12" fmla="*/ 1496746 h 1536577"/>
              <a:gd name="connsiteX13" fmla="*/ 182347 w 2538758"/>
              <a:gd name="connsiteY13" fmla="*/ 1459318 h 1536577"/>
              <a:gd name="connsiteX14" fmla="*/ 73084 w 2538758"/>
              <a:gd name="connsiteY14" fmla="*/ 1416021 h 1536577"/>
              <a:gd name="connsiteX15" fmla="*/ 29651 w 2538758"/>
              <a:gd name="connsiteY15" fmla="*/ 1369206 h 1536577"/>
              <a:gd name="connsiteX16" fmla="*/ 25992 w 2538758"/>
              <a:gd name="connsiteY16" fmla="*/ 1202038 h 1536577"/>
              <a:gd name="connsiteX17" fmla="*/ 18016 w 2538758"/>
              <a:gd name="connsiteY17" fmla="*/ 1106304 h 1536577"/>
              <a:gd name="connsiteX18" fmla="*/ 28802 w 2538758"/>
              <a:gd name="connsiteY18" fmla="*/ 970918 h 1536577"/>
              <a:gd name="connsiteX19" fmla="*/ 23286 w 2538758"/>
              <a:gd name="connsiteY19" fmla="*/ 68702 h 1536577"/>
              <a:gd name="connsiteX0" fmla="*/ 23286 w 2523725"/>
              <a:gd name="connsiteY0" fmla="*/ 68702 h 1536577"/>
              <a:gd name="connsiteX1" fmla="*/ 297402 w 2523725"/>
              <a:gd name="connsiteY1" fmla="*/ 62407 h 1536577"/>
              <a:gd name="connsiteX2" fmla="*/ 1094680 w 2523725"/>
              <a:gd name="connsiteY2" fmla="*/ 61765 h 1536577"/>
              <a:gd name="connsiteX3" fmla="*/ 1679772 w 2523725"/>
              <a:gd name="connsiteY3" fmla="*/ 69443 h 1536577"/>
              <a:gd name="connsiteX4" fmla="*/ 2406902 w 2523725"/>
              <a:gd name="connsiteY4" fmla="*/ 128520 h 1536577"/>
              <a:gd name="connsiteX5" fmla="*/ 2330946 w 2523725"/>
              <a:gd name="connsiteY5" fmla="*/ 155787 h 1536577"/>
              <a:gd name="connsiteX6" fmla="*/ 2428413 w 2523725"/>
              <a:gd name="connsiteY6" fmla="*/ 782784 h 1536577"/>
              <a:gd name="connsiteX7" fmla="*/ 2427467 w 2523725"/>
              <a:gd name="connsiteY7" fmla="*/ 1277898 h 1536577"/>
              <a:gd name="connsiteX8" fmla="*/ 2338315 w 2523725"/>
              <a:gd name="connsiteY8" fmla="*/ 1446531 h 1536577"/>
              <a:gd name="connsiteX9" fmla="*/ 1668042 w 2523725"/>
              <a:gd name="connsiteY9" fmla="*/ 1521942 h 1536577"/>
              <a:gd name="connsiteX10" fmla="*/ 1356846 w 2523725"/>
              <a:gd name="connsiteY10" fmla="*/ 1530339 h 1536577"/>
              <a:gd name="connsiteX11" fmla="*/ 761427 w 2523725"/>
              <a:gd name="connsiteY11" fmla="*/ 1520196 h 1536577"/>
              <a:gd name="connsiteX12" fmla="*/ 501804 w 2523725"/>
              <a:gd name="connsiteY12" fmla="*/ 1496746 h 1536577"/>
              <a:gd name="connsiteX13" fmla="*/ 182347 w 2523725"/>
              <a:gd name="connsiteY13" fmla="*/ 1459318 h 1536577"/>
              <a:gd name="connsiteX14" fmla="*/ 73084 w 2523725"/>
              <a:gd name="connsiteY14" fmla="*/ 1416021 h 1536577"/>
              <a:gd name="connsiteX15" fmla="*/ 29651 w 2523725"/>
              <a:gd name="connsiteY15" fmla="*/ 1369206 h 1536577"/>
              <a:gd name="connsiteX16" fmla="*/ 25992 w 2523725"/>
              <a:gd name="connsiteY16" fmla="*/ 1202038 h 1536577"/>
              <a:gd name="connsiteX17" fmla="*/ 18016 w 2523725"/>
              <a:gd name="connsiteY17" fmla="*/ 1106304 h 1536577"/>
              <a:gd name="connsiteX18" fmla="*/ 28802 w 2523725"/>
              <a:gd name="connsiteY18" fmla="*/ 970918 h 1536577"/>
              <a:gd name="connsiteX19" fmla="*/ 23286 w 2523725"/>
              <a:gd name="connsiteY19" fmla="*/ 68702 h 1536577"/>
              <a:gd name="connsiteX0" fmla="*/ 23286 w 2523725"/>
              <a:gd name="connsiteY0" fmla="*/ 68702 h 1536577"/>
              <a:gd name="connsiteX1" fmla="*/ 297402 w 2523725"/>
              <a:gd name="connsiteY1" fmla="*/ 62407 h 1536577"/>
              <a:gd name="connsiteX2" fmla="*/ 1094680 w 2523725"/>
              <a:gd name="connsiteY2" fmla="*/ 61765 h 1536577"/>
              <a:gd name="connsiteX3" fmla="*/ 1679772 w 2523725"/>
              <a:gd name="connsiteY3" fmla="*/ 69443 h 1536577"/>
              <a:gd name="connsiteX4" fmla="*/ 2406902 w 2523725"/>
              <a:gd name="connsiteY4" fmla="*/ 128520 h 1536577"/>
              <a:gd name="connsiteX5" fmla="*/ 2414766 w 2523725"/>
              <a:gd name="connsiteY5" fmla="*/ 235797 h 1536577"/>
              <a:gd name="connsiteX6" fmla="*/ 2428413 w 2523725"/>
              <a:gd name="connsiteY6" fmla="*/ 782784 h 1536577"/>
              <a:gd name="connsiteX7" fmla="*/ 2427467 w 2523725"/>
              <a:gd name="connsiteY7" fmla="*/ 1277898 h 1536577"/>
              <a:gd name="connsiteX8" fmla="*/ 2338315 w 2523725"/>
              <a:gd name="connsiteY8" fmla="*/ 1446531 h 1536577"/>
              <a:gd name="connsiteX9" fmla="*/ 1668042 w 2523725"/>
              <a:gd name="connsiteY9" fmla="*/ 1521942 h 1536577"/>
              <a:gd name="connsiteX10" fmla="*/ 1356846 w 2523725"/>
              <a:gd name="connsiteY10" fmla="*/ 1530339 h 1536577"/>
              <a:gd name="connsiteX11" fmla="*/ 761427 w 2523725"/>
              <a:gd name="connsiteY11" fmla="*/ 1520196 h 1536577"/>
              <a:gd name="connsiteX12" fmla="*/ 501804 w 2523725"/>
              <a:gd name="connsiteY12" fmla="*/ 1496746 h 1536577"/>
              <a:gd name="connsiteX13" fmla="*/ 182347 w 2523725"/>
              <a:gd name="connsiteY13" fmla="*/ 1459318 h 1536577"/>
              <a:gd name="connsiteX14" fmla="*/ 73084 w 2523725"/>
              <a:gd name="connsiteY14" fmla="*/ 1416021 h 1536577"/>
              <a:gd name="connsiteX15" fmla="*/ 29651 w 2523725"/>
              <a:gd name="connsiteY15" fmla="*/ 1369206 h 1536577"/>
              <a:gd name="connsiteX16" fmla="*/ 25992 w 2523725"/>
              <a:gd name="connsiteY16" fmla="*/ 1202038 h 1536577"/>
              <a:gd name="connsiteX17" fmla="*/ 18016 w 2523725"/>
              <a:gd name="connsiteY17" fmla="*/ 1106304 h 1536577"/>
              <a:gd name="connsiteX18" fmla="*/ 28802 w 2523725"/>
              <a:gd name="connsiteY18" fmla="*/ 970918 h 1536577"/>
              <a:gd name="connsiteX19" fmla="*/ 23286 w 2523725"/>
              <a:gd name="connsiteY19" fmla="*/ 68702 h 1536577"/>
              <a:gd name="connsiteX0" fmla="*/ 23286 w 2492209"/>
              <a:gd name="connsiteY0" fmla="*/ 68702 h 1536577"/>
              <a:gd name="connsiteX1" fmla="*/ 297402 w 2492209"/>
              <a:gd name="connsiteY1" fmla="*/ 62407 h 1536577"/>
              <a:gd name="connsiteX2" fmla="*/ 1094680 w 2492209"/>
              <a:gd name="connsiteY2" fmla="*/ 61765 h 1536577"/>
              <a:gd name="connsiteX3" fmla="*/ 1679772 w 2492209"/>
              <a:gd name="connsiteY3" fmla="*/ 69443 h 1536577"/>
              <a:gd name="connsiteX4" fmla="*/ 2345942 w 2492209"/>
              <a:gd name="connsiteY4" fmla="*/ 90420 h 1536577"/>
              <a:gd name="connsiteX5" fmla="*/ 2414766 w 2492209"/>
              <a:gd name="connsiteY5" fmla="*/ 235797 h 1536577"/>
              <a:gd name="connsiteX6" fmla="*/ 2428413 w 2492209"/>
              <a:gd name="connsiteY6" fmla="*/ 782784 h 1536577"/>
              <a:gd name="connsiteX7" fmla="*/ 2427467 w 2492209"/>
              <a:gd name="connsiteY7" fmla="*/ 1277898 h 1536577"/>
              <a:gd name="connsiteX8" fmla="*/ 2338315 w 2492209"/>
              <a:gd name="connsiteY8" fmla="*/ 1446531 h 1536577"/>
              <a:gd name="connsiteX9" fmla="*/ 1668042 w 2492209"/>
              <a:gd name="connsiteY9" fmla="*/ 1521942 h 1536577"/>
              <a:gd name="connsiteX10" fmla="*/ 1356846 w 2492209"/>
              <a:gd name="connsiteY10" fmla="*/ 1530339 h 1536577"/>
              <a:gd name="connsiteX11" fmla="*/ 761427 w 2492209"/>
              <a:gd name="connsiteY11" fmla="*/ 1520196 h 1536577"/>
              <a:gd name="connsiteX12" fmla="*/ 501804 w 2492209"/>
              <a:gd name="connsiteY12" fmla="*/ 1496746 h 1536577"/>
              <a:gd name="connsiteX13" fmla="*/ 182347 w 2492209"/>
              <a:gd name="connsiteY13" fmla="*/ 1459318 h 1536577"/>
              <a:gd name="connsiteX14" fmla="*/ 73084 w 2492209"/>
              <a:gd name="connsiteY14" fmla="*/ 1416021 h 1536577"/>
              <a:gd name="connsiteX15" fmla="*/ 29651 w 2492209"/>
              <a:gd name="connsiteY15" fmla="*/ 1369206 h 1536577"/>
              <a:gd name="connsiteX16" fmla="*/ 25992 w 2492209"/>
              <a:gd name="connsiteY16" fmla="*/ 1202038 h 1536577"/>
              <a:gd name="connsiteX17" fmla="*/ 18016 w 2492209"/>
              <a:gd name="connsiteY17" fmla="*/ 1106304 h 1536577"/>
              <a:gd name="connsiteX18" fmla="*/ 28802 w 2492209"/>
              <a:gd name="connsiteY18" fmla="*/ 970918 h 1536577"/>
              <a:gd name="connsiteX19" fmla="*/ 23286 w 2492209"/>
              <a:gd name="connsiteY19" fmla="*/ 68702 h 1536577"/>
              <a:gd name="connsiteX0" fmla="*/ 23286 w 2492209"/>
              <a:gd name="connsiteY0" fmla="*/ 68702 h 1536577"/>
              <a:gd name="connsiteX1" fmla="*/ 297402 w 2492209"/>
              <a:gd name="connsiteY1" fmla="*/ 62407 h 1536577"/>
              <a:gd name="connsiteX2" fmla="*/ 1094680 w 2492209"/>
              <a:gd name="connsiteY2" fmla="*/ 61765 h 1536577"/>
              <a:gd name="connsiteX3" fmla="*/ 1679772 w 2492209"/>
              <a:gd name="connsiteY3" fmla="*/ 69443 h 1536577"/>
              <a:gd name="connsiteX4" fmla="*/ 2345942 w 2492209"/>
              <a:gd name="connsiteY4" fmla="*/ 90420 h 1536577"/>
              <a:gd name="connsiteX5" fmla="*/ 2414766 w 2492209"/>
              <a:gd name="connsiteY5" fmla="*/ 235797 h 1536577"/>
              <a:gd name="connsiteX6" fmla="*/ 2428413 w 2492209"/>
              <a:gd name="connsiteY6" fmla="*/ 782784 h 1536577"/>
              <a:gd name="connsiteX7" fmla="*/ 2427467 w 2492209"/>
              <a:gd name="connsiteY7" fmla="*/ 1277898 h 1536577"/>
              <a:gd name="connsiteX8" fmla="*/ 2338315 w 2492209"/>
              <a:gd name="connsiteY8" fmla="*/ 1446531 h 1536577"/>
              <a:gd name="connsiteX9" fmla="*/ 1668042 w 2492209"/>
              <a:gd name="connsiteY9" fmla="*/ 1521942 h 1536577"/>
              <a:gd name="connsiteX10" fmla="*/ 1356846 w 2492209"/>
              <a:gd name="connsiteY10" fmla="*/ 1530339 h 1536577"/>
              <a:gd name="connsiteX11" fmla="*/ 761427 w 2492209"/>
              <a:gd name="connsiteY11" fmla="*/ 1520196 h 1536577"/>
              <a:gd name="connsiteX12" fmla="*/ 501804 w 2492209"/>
              <a:gd name="connsiteY12" fmla="*/ 1496746 h 1536577"/>
              <a:gd name="connsiteX13" fmla="*/ 182347 w 2492209"/>
              <a:gd name="connsiteY13" fmla="*/ 1459318 h 1536577"/>
              <a:gd name="connsiteX14" fmla="*/ 73084 w 2492209"/>
              <a:gd name="connsiteY14" fmla="*/ 1416021 h 1536577"/>
              <a:gd name="connsiteX15" fmla="*/ 29651 w 2492209"/>
              <a:gd name="connsiteY15" fmla="*/ 1369206 h 1536577"/>
              <a:gd name="connsiteX16" fmla="*/ 25992 w 2492209"/>
              <a:gd name="connsiteY16" fmla="*/ 1202038 h 1536577"/>
              <a:gd name="connsiteX17" fmla="*/ 18016 w 2492209"/>
              <a:gd name="connsiteY17" fmla="*/ 1106304 h 1536577"/>
              <a:gd name="connsiteX18" fmla="*/ 28802 w 2492209"/>
              <a:gd name="connsiteY18" fmla="*/ 970918 h 1536577"/>
              <a:gd name="connsiteX19" fmla="*/ 23286 w 2492209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9042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7899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3286 w 2437708"/>
              <a:gd name="connsiteY0" fmla="*/ 68702 h 1536577"/>
              <a:gd name="connsiteX1" fmla="*/ 297402 w 2437708"/>
              <a:gd name="connsiteY1" fmla="*/ 62407 h 1536577"/>
              <a:gd name="connsiteX2" fmla="*/ 1094680 w 2437708"/>
              <a:gd name="connsiteY2" fmla="*/ 61765 h 1536577"/>
              <a:gd name="connsiteX3" fmla="*/ 1679772 w 2437708"/>
              <a:gd name="connsiteY3" fmla="*/ 69443 h 1536577"/>
              <a:gd name="connsiteX4" fmla="*/ 2345942 w 2437708"/>
              <a:gd name="connsiteY4" fmla="*/ 78990 h 1536577"/>
              <a:gd name="connsiteX5" fmla="*/ 2414766 w 2437708"/>
              <a:gd name="connsiteY5" fmla="*/ 235797 h 1536577"/>
              <a:gd name="connsiteX6" fmla="*/ 2428413 w 2437708"/>
              <a:gd name="connsiteY6" fmla="*/ 782784 h 1536577"/>
              <a:gd name="connsiteX7" fmla="*/ 2427467 w 2437708"/>
              <a:gd name="connsiteY7" fmla="*/ 1277898 h 1536577"/>
              <a:gd name="connsiteX8" fmla="*/ 2338315 w 2437708"/>
              <a:gd name="connsiteY8" fmla="*/ 1446531 h 1536577"/>
              <a:gd name="connsiteX9" fmla="*/ 1668042 w 2437708"/>
              <a:gd name="connsiteY9" fmla="*/ 1521942 h 1536577"/>
              <a:gd name="connsiteX10" fmla="*/ 1356846 w 2437708"/>
              <a:gd name="connsiteY10" fmla="*/ 1530339 h 1536577"/>
              <a:gd name="connsiteX11" fmla="*/ 761427 w 2437708"/>
              <a:gd name="connsiteY11" fmla="*/ 1520196 h 1536577"/>
              <a:gd name="connsiteX12" fmla="*/ 501804 w 2437708"/>
              <a:gd name="connsiteY12" fmla="*/ 1496746 h 1536577"/>
              <a:gd name="connsiteX13" fmla="*/ 182347 w 2437708"/>
              <a:gd name="connsiteY13" fmla="*/ 1459318 h 1536577"/>
              <a:gd name="connsiteX14" fmla="*/ 73084 w 2437708"/>
              <a:gd name="connsiteY14" fmla="*/ 1416021 h 1536577"/>
              <a:gd name="connsiteX15" fmla="*/ 29651 w 2437708"/>
              <a:gd name="connsiteY15" fmla="*/ 1369206 h 1536577"/>
              <a:gd name="connsiteX16" fmla="*/ 25992 w 2437708"/>
              <a:gd name="connsiteY16" fmla="*/ 1202038 h 1536577"/>
              <a:gd name="connsiteX17" fmla="*/ 18016 w 2437708"/>
              <a:gd name="connsiteY17" fmla="*/ 1106304 h 1536577"/>
              <a:gd name="connsiteX18" fmla="*/ 28802 w 2437708"/>
              <a:gd name="connsiteY18" fmla="*/ 970918 h 1536577"/>
              <a:gd name="connsiteX19" fmla="*/ 23286 w 2437708"/>
              <a:gd name="connsiteY19" fmla="*/ 68702 h 1536577"/>
              <a:gd name="connsiteX0" fmla="*/ 26628 w 2441050"/>
              <a:gd name="connsiteY0" fmla="*/ 21365 h 1489240"/>
              <a:gd name="connsiteX1" fmla="*/ 300744 w 2441050"/>
              <a:gd name="connsiteY1" fmla="*/ 15070 h 1489240"/>
              <a:gd name="connsiteX2" fmla="*/ 1098022 w 2441050"/>
              <a:gd name="connsiteY2" fmla="*/ 14428 h 1489240"/>
              <a:gd name="connsiteX3" fmla="*/ 1683114 w 2441050"/>
              <a:gd name="connsiteY3" fmla="*/ 22106 h 1489240"/>
              <a:gd name="connsiteX4" fmla="*/ 2349284 w 2441050"/>
              <a:gd name="connsiteY4" fmla="*/ 31653 h 1489240"/>
              <a:gd name="connsiteX5" fmla="*/ 2418108 w 2441050"/>
              <a:gd name="connsiteY5" fmla="*/ 188460 h 1489240"/>
              <a:gd name="connsiteX6" fmla="*/ 2431755 w 2441050"/>
              <a:gd name="connsiteY6" fmla="*/ 735447 h 1489240"/>
              <a:gd name="connsiteX7" fmla="*/ 2430809 w 2441050"/>
              <a:gd name="connsiteY7" fmla="*/ 1230561 h 1489240"/>
              <a:gd name="connsiteX8" fmla="*/ 2341657 w 2441050"/>
              <a:gd name="connsiteY8" fmla="*/ 1399194 h 1489240"/>
              <a:gd name="connsiteX9" fmla="*/ 1671384 w 2441050"/>
              <a:gd name="connsiteY9" fmla="*/ 1474605 h 1489240"/>
              <a:gd name="connsiteX10" fmla="*/ 1360188 w 2441050"/>
              <a:gd name="connsiteY10" fmla="*/ 1483002 h 1489240"/>
              <a:gd name="connsiteX11" fmla="*/ 764769 w 2441050"/>
              <a:gd name="connsiteY11" fmla="*/ 1472859 h 1489240"/>
              <a:gd name="connsiteX12" fmla="*/ 505146 w 2441050"/>
              <a:gd name="connsiteY12" fmla="*/ 1449409 h 1489240"/>
              <a:gd name="connsiteX13" fmla="*/ 185689 w 2441050"/>
              <a:gd name="connsiteY13" fmla="*/ 1411981 h 1489240"/>
              <a:gd name="connsiteX14" fmla="*/ 76426 w 2441050"/>
              <a:gd name="connsiteY14" fmla="*/ 1368684 h 1489240"/>
              <a:gd name="connsiteX15" fmla="*/ 32993 w 2441050"/>
              <a:gd name="connsiteY15" fmla="*/ 1321869 h 1489240"/>
              <a:gd name="connsiteX16" fmla="*/ 29334 w 2441050"/>
              <a:gd name="connsiteY16" fmla="*/ 1154701 h 1489240"/>
              <a:gd name="connsiteX17" fmla="*/ 21358 w 2441050"/>
              <a:gd name="connsiteY17" fmla="*/ 1058967 h 1489240"/>
              <a:gd name="connsiteX18" fmla="*/ 32144 w 2441050"/>
              <a:gd name="connsiteY18" fmla="*/ 923581 h 1489240"/>
              <a:gd name="connsiteX19" fmla="*/ 26628 w 2441050"/>
              <a:gd name="connsiteY19" fmla="*/ 21365 h 1489240"/>
              <a:gd name="connsiteX0" fmla="*/ 6148 w 2420570"/>
              <a:gd name="connsiteY0" fmla="*/ 24734 h 1492609"/>
              <a:gd name="connsiteX1" fmla="*/ 280264 w 2420570"/>
              <a:gd name="connsiteY1" fmla="*/ 18439 h 1492609"/>
              <a:gd name="connsiteX2" fmla="*/ 1077542 w 2420570"/>
              <a:gd name="connsiteY2" fmla="*/ 17797 h 1492609"/>
              <a:gd name="connsiteX3" fmla="*/ 1662634 w 2420570"/>
              <a:gd name="connsiteY3" fmla="*/ 25475 h 1492609"/>
              <a:gd name="connsiteX4" fmla="*/ 2328804 w 2420570"/>
              <a:gd name="connsiteY4" fmla="*/ 35022 h 1492609"/>
              <a:gd name="connsiteX5" fmla="*/ 2397628 w 2420570"/>
              <a:gd name="connsiteY5" fmla="*/ 191829 h 1492609"/>
              <a:gd name="connsiteX6" fmla="*/ 2411275 w 2420570"/>
              <a:gd name="connsiteY6" fmla="*/ 738816 h 1492609"/>
              <a:gd name="connsiteX7" fmla="*/ 2410329 w 2420570"/>
              <a:gd name="connsiteY7" fmla="*/ 1233930 h 1492609"/>
              <a:gd name="connsiteX8" fmla="*/ 2321177 w 2420570"/>
              <a:gd name="connsiteY8" fmla="*/ 1402563 h 1492609"/>
              <a:gd name="connsiteX9" fmla="*/ 1650904 w 2420570"/>
              <a:gd name="connsiteY9" fmla="*/ 1477974 h 1492609"/>
              <a:gd name="connsiteX10" fmla="*/ 1339708 w 2420570"/>
              <a:gd name="connsiteY10" fmla="*/ 1486371 h 1492609"/>
              <a:gd name="connsiteX11" fmla="*/ 744289 w 2420570"/>
              <a:gd name="connsiteY11" fmla="*/ 1476228 h 1492609"/>
              <a:gd name="connsiteX12" fmla="*/ 484666 w 2420570"/>
              <a:gd name="connsiteY12" fmla="*/ 1452778 h 1492609"/>
              <a:gd name="connsiteX13" fmla="*/ 165209 w 2420570"/>
              <a:gd name="connsiteY13" fmla="*/ 1415350 h 1492609"/>
              <a:gd name="connsiteX14" fmla="*/ 55946 w 2420570"/>
              <a:gd name="connsiteY14" fmla="*/ 1372053 h 1492609"/>
              <a:gd name="connsiteX15" fmla="*/ 12513 w 2420570"/>
              <a:gd name="connsiteY15" fmla="*/ 1325238 h 1492609"/>
              <a:gd name="connsiteX16" fmla="*/ 8854 w 2420570"/>
              <a:gd name="connsiteY16" fmla="*/ 1158070 h 1492609"/>
              <a:gd name="connsiteX17" fmla="*/ 878 w 2420570"/>
              <a:gd name="connsiteY17" fmla="*/ 1062336 h 1492609"/>
              <a:gd name="connsiteX18" fmla="*/ 11664 w 2420570"/>
              <a:gd name="connsiteY18" fmla="*/ 926950 h 1492609"/>
              <a:gd name="connsiteX19" fmla="*/ 6148 w 2420570"/>
              <a:gd name="connsiteY19" fmla="*/ 24734 h 1492609"/>
              <a:gd name="connsiteX0" fmla="*/ 13768 w 2420570"/>
              <a:gd name="connsiteY0" fmla="*/ 32352 h 1477367"/>
              <a:gd name="connsiteX1" fmla="*/ 280264 w 2420570"/>
              <a:gd name="connsiteY1" fmla="*/ 3197 h 1477367"/>
              <a:gd name="connsiteX2" fmla="*/ 1077542 w 2420570"/>
              <a:gd name="connsiteY2" fmla="*/ 2555 h 1477367"/>
              <a:gd name="connsiteX3" fmla="*/ 1662634 w 2420570"/>
              <a:gd name="connsiteY3" fmla="*/ 10233 h 1477367"/>
              <a:gd name="connsiteX4" fmla="*/ 2328804 w 2420570"/>
              <a:gd name="connsiteY4" fmla="*/ 19780 h 1477367"/>
              <a:gd name="connsiteX5" fmla="*/ 2397628 w 2420570"/>
              <a:gd name="connsiteY5" fmla="*/ 176587 h 1477367"/>
              <a:gd name="connsiteX6" fmla="*/ 2411275 w 2420570"/>
              <a:gd name="connsiteY6" fmla="*/ 723574 h 1477367"/>
              <a:gd name="connsiteX7" fmla="*/ 2410329 w 2420570"/>
              <a:gd name="connsiteY7" fmla="*/ 1218688 h 1477367"/>
              <a:gd name="connsiteX8" fmla="*/ 2321177 w 2420570"/>
              <a:gd name="connsiteY8" fmla="*/ 1387321 h 1477367"/>
              <a:gd name="connsiteX9" fmla="*/ 1650904 w 2420570"/>
              <a:gd name="connsiteY9" fmla="*/ 1462732 h 1477367"/>
              <a:gd name="connsiteX10" fmla="*/ 1339708 w 2420570"/>
              <a:gd name="connsiteY10" fmla="*/ 1471129 h 1477367"/>
              <a:gd name="connsiteX11" fmla="*/ 744289 w 2420570"/>
              <a:gd name="connsiteY11" fmla="*/ 1460986 h 1477367"/>
              <a:gd name="connsiteX12" fmla="*/ 484666 w 2420570"/>
              <a:gd name="connsiteY12" fmla="*/ 1437536 h 1477367"/>
              <a:gd name="connsiteX13" fmla="*/ 165209 w 2420570"/>
              <a:gd name="connsiteY13" fmla="*/ 1400108 h 1477367"/>
              <a:gd name="connsiteX14" fmla="*/ 55946 w 2420570"/>
              <a:gd name="connsiteY14" fmla="*/ 1356811 h 1477367"/>
              <a:gd name="connsiteX15" fmla="*/ 12513 w 2420570"/>
              <a:gd name="connsiteY15" fmla="*/ 1309996 h 1477367"/>
              <a:gd name="connsiteX16" fmla="*/ 8854 w 2420570"/>
              <a:gd name="connsiteY16" fmla="*/ 1142828 h 1477367"/>
              <a:gd name="connsiteX17" fmla="*/ 878 w 2420570"/>
              <a:gd name="connsiteY17" fmla="*/ 1047094 h 1477367"/>
              <a:gd name="connsiteX18" fmla="*/ 11664 w 2420570"/>
              <a:gd name="connsiteY18" fmla="*/ 911708 h 1477367"/>
              <a:gd name="connsiteX19" fmla="*/ 13768 w 2420570"/>
              <a:gd name="connsiteY19" fmla="*/ 32352 h 1477367"/>
              <a:gd name="connsiteX0" fmla="*/ 13768 w 2420570"/>
              <a:gd name="connsiteY0" fmla="*/ 33325 h 1478340"/>
              <a:gd name="connsiteX1" fmla="*/ 280264 w 2420570"/>
              <a:gd name="connsiteY1" fmla="*/ 4170 h 1478340"/>
              <a:gd name="connsiteX2" fmla="*/ 1069922 w 2420570"/>
              <a:gd name="connsiteY2" fmla="*/ 18768 h 1478340"/>
              <a:gd name="connsiteX3" fmla="*/ 1662634 w 2420570"/>
              <a:gd name="connsiteY3" fmla="*/ 11206 h 1478340"/>
              <a:gd name="connsiteX4" fmla="*/ 2328804 w 2420570"/>
              <a:gd name="connsiteY4" fmla="*/ 20753 h 1478340"/>
              <a:gd name="connsiteX5" fmla="*/ 2397628 w 2420570"/>
              <a:gd name="connsiteY5" fmla="*/ 177560 h 1478340"/>
              <a:gd name="connsiteX6" fmla="*/ 2411275 w 2420570"/>
              <a:gd name="connsiteY6" fmla="*/ 724547 h 1478340"/>
              <a:gd name="connsiteX7" fmla="*/ 2410329 w 2420570"/>
              <a:gd name="connsiteY7" fmla="*/ 1219661 h 1478340"/>
              <a:gd name="connsiteX8" fmla="*/ 2321177 w 2420570"/>
              <a:gd name="connsiteY8" fmla="*/ 1388294 h 1478340"/>
              <a:gd name="connsiteX9" fmla="*/ 1650904 w 2420570"/>
              <a:gd name="connsiteY9" fmla="*/ 1463705 h 1478340"/>
              <a:gd name="connsiteX10" fmla="*/ 1339708 w 2420570"/>
              <a:gd name="connsiteY10" fmla="*/ 1472102 h 1478340"/>
              <a:gd name="connsiteX11" fmla="*/ 744289 w 2420570"/>
              <a:gd name="connsiteY11" fmla="*/ 1461959 h 1478340"/>
              <a:gd name="connsiteX12" fmla="*/ 484666 w 2420570"/>
              <a:gd name="connsiteY12" fmla="*/ 1438509 h 1478340"/>
              <a:gd name="connsiteX13" fmla="*/ 165209 w 2420570"/>
              <a:gd name="connsiteY13" fmla="*/ 1401081 h 1478340"/>
              <a:gd name="connsiteX14" fmla="*/ 55946 w 2420570"/>
              <a:gd name="connsiteY14" fmla="*/ 1357784 h 1478340"/>
              <a:gd name="connsiteX15" fmla="*/ 12513 w 2420570"/>
              <a:gd name="connsiteY15" fmla="*/ 1310969 h 1478340"/>
              <a:gd name="connsiteX16" fmla="*/ 8854 w 2420570"/>
              <a:gd name="connsiteY16" fmla="*/ 1143801 h 1478340"/>
              <a:gd name="connsiteX17" fmla="*/ 878 w 2420570"/>
              <a:gd name="connsiteY17" fmla="*/ 1048067 h 1478340"/>
              <a:gd name="connsiteX18" fmla="*/ 11664 w 2420570"/>
              <a:gd name="connsiteY18" fmla="*/ 912681 h 1478340"/>
              <a:gd name="connsiteX19" fmla="*/ 13768 w 2420570"/>
              <a:gd name="connsiteY19" fmla="*/ 33325 h 1478340"/>
              <a:gd name="connsiteX0" fmla="*/ 13768 w 2415924"/>
              <a:gd name="connsiteY0" fmla="*/ 33325 h 1478340"/>
              <a:gd name="connsiteX1" fmla="*/ 280264 w 2415924"/>
              <a:gd name="connsiteY1" fmla="*/ 4170 h 1478340"/>
              <a:gd name="connsiteX2" fmla="*/ 1069922 w 2415924"/>
              <a:gd name="connsiteY2" fmla="*/ 18768 h 1478340"/>
              <a:gd name="connsiteX3" fmla="*/ 1662634 w 2415924"/>
              <a:gd name="connsiteY3" fmla="*/ 11206 h 1478340"/>
              <a:gd name="connsiteX4" fmla="*/ 2328804 w 2415924"/>
              <a:gd name="connsiteY4" fmla="*/ 20753 h 1478340"/>
              <a:gd name="connsiteX5" fmla="*/ 2397628 w 2415924"/>
              <a:gd name="connsiteY5" fmla="*/ 177560 h 1478340"/>
              <a:gd name="connsiteX6" fmla="*/ 2399845 w 2415924"/>
              <a:gd name="connsiteY6" fmla="*/ 724547 h 1478340"/>
              <a:gd name="connsiteX7" fmla="*/ 2410329 w 2415924"/>
              <a:gd name="connsiteY7" fmla="*/ 1219661 h 1478340"/>
              <a:gd name="connsiteX8" fmla="*/ 2321177 w 2415924"/>
              <a:gd name="connsiteY8" fmla="*/ 1388294 h 1478340"/>
              <a:gd name="connsiteX9" fmla="*/ 1650904 w 2415924"/>
              <a:gd name="connsiteY9" fmla="*/ 1463705 h 1478340"/>
              <a:gd name="connsiteX10" fmla="*/ 1339708 w 2415924"/>
              <a:gd name="connsiteY10" fmla="*/ 1472102 h 1478340"/>
              <a:gd name="connsiteX11" fmla="*/ 744289 w 2415924"/>
              <a:gd name="connsiteY11" fmla="*/ 1461959 h 1478340"/>
              <a:gd name="connsiteX12" fmla="*/ 484666 w 2415924"/>
              <a:gd name="connsiteY12" fmla="*/ 1438509 h 1478340"/>
              <a:gd name="connsiteX13" fmla="*/ 165209 w 2415924"/>
              <a:gd name="connsiteY13" fmla="*/ 1401081 h 1478340"/>
              <a:gd name="connsiteX14" fmla="*/ 55946 w 2415924"/>
              <a:gd name="connsiteY14" fmla="*/ 1357784 h 1478340"/>
              <a:gd name="connsiteX15" fmla="*/ 12513 w 2415924"/>
              <a:gd name="connsiteY15" fmla="*/ 1310969 h 1478340"/>
              <a:gd name="connsiteX16" fmla="*/ 8854 w 2415924"/>
              <a:gd name="connsiteY16" fmla="*/ 1143801 h 1478340"/>
              <a:gd name="connsiteX17" fmla="*/ 878 w 2415924"/>
              <a:gd name="connsiteY17" fmla="*/ 1048067 h 1478340"/>
              <a:gd name="connsiteX18" fmla="*/ 11664 w 2415924"/>
              <a:gd name="connsiteY18" fmla="*/ 912681 h 1478340"/>
              <a:gd name="connsiteX19" fmla="*/ 13768 w 2415924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8829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1096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  <a:gd name="connsiteX0" fmla="*/ 13768 w 2409414"/>
              <a:gd name="connsiteY0" fmla="*/ 33325 h 1478340"/>
              <a:gd name="connsiteX1" fmla="*/ 280264 w 2409414"/>
              <a:gd name="connsiteY1" fmla="*/ 4170 h 1478340"/>
              <a:gd name="connsiteX2" fmla="*/ 1069922 w 2409414"/>
              <a:gd name="connsiteY2" fmla="*/ 18768 h 1478340"/>
              <a:gd name="connsiteX3" fmla="*/ 1662634 w 2409414"/>
              <a:gd name="connsiteY3" fmla="*/ 11206 h 1478340"/>
              <a:gd name="connsiteX4" fmla="*/ 2328804 w 2409414"/>
              <a:gd name="connsiteY4" fmla="*/ 20753 h 1478340"/>
              <a:gd name="connsiteX5" fmla="*/ 2397628 w 2409414"/>
              <a:gd name="connsiteY5" fmla="*/ 177560 h 1478340"/>
              <a:gd name="connsiteX6" fmla="*/ 2399845 w 2409414"/>
              <a:gd name="connsiteY6" fmla="*/ 724547 h 1478340"/>
              <a:gd name="connsiteX7" fmla="*/ 2402709 w 2409414"/>
              <a:gd name="connsiteY7" fmla="*/ 1223471 h 1478340"/>
              <a:gd name="connsiteX8" fmla="*/ 2321177 w 2409414"/>
              <a:gd name="connsiteY8" fmla="*/ 1388294 h 1478340"/>
              <a:gd name="connsiteX9" fmla="*/ 1650904 w 2409414"/>
              <a:gd name="connsiteY9" fmla="*/ 1463705 h 1478340"/>
              <a:gd name="connsiteX10" fmla="*/ 1339708 w 2409414"/>
              <a:gd name="connsiteY10" fmla="*/ 1472102 h 1478340"/>
              <a:gd name="connsiteX11" fmla="*/ 744289 w 2409414"/>
              <a:gd name="connsiteY11" fmla="*/ 1461959 h 1478340"/>
              <a:gd name="connsiteX12" fmla="*/ 484666 w 2409414"/>
              <a:gd name="connsiteY12" fmla="*/ 1438509 h 1478340"/>
              <a:gd name="connsiteX13" fmla="*/ 165209 w 2409414"/>
              <a:gd name="connsiteY13" fmla="*/ 1401081 h 1478340"/>
              <a:gd name="connsiteX14" fmla="*/ 55946 w 2409414"/>
              <a:gd name="connsiteY14" fmla="*/ 1357784 h 1478340"/>
              <a:gd name="connsiteX15" fmla="*/ 12513 w 2409414"/>
              <a:gd name="connsiteY15" fmla="*/ 1310969 h 1478340"/>
              <a:gd name="connsiteX16" fmla="*/ 8854 w 2409414"/>
              <a:gd name="connsiteY16" fmla="*/ 1143801 h 1478340"/>
              <a:gd name="connsiteX17" fmla="*/ 878 w 2409414"/>
              <a:gd name="connsiteY17" fmla="*/ 1048067 h 1478340"/>
              <a:gd name="connsiteX18" fmla="*/ 11664 w 2409414"/>
              <a:gd name="connsiteY18" fmla="*/ 912681 h 1478340"/>
              <a:gd name="connsiteX19" fmla="*/ 13768 w 2409414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6924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1096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  <a:gd name="connsiteX0" fmla="*/ 13768 w 2410548"/>
              <a:gd name="connsiteY0" fmla="*/ 33325 h 1478340"/>
              <a:gd name="connsiteX1" fmla="*/ 280264 w 2410548"/>
              <a:gd name="connsiteY1" fmla="*/ 4170 h 1478340"/>
              <a:gd name="connsiteX2" fmla="*/ 1069922 w 2410548"/>
              <a:gd name="connsiteY2" fmla="*/ 18768 h 1478340"/>
              <a:gd name="connsiteX3" fmla="*/ 1662634 w 2410548"/>
              <a:gd name="connsiteY3" fmla="*/ 11206 h 1478340"/>
              <a:gd name="connsiteX4" fmla="*/ 2328804 w 2410548"/>
              <a:gd name="connsiteY4" fmla="*/ 20753 h 1478340"/>
              <a:gd name="connsiteX5" fmla="*/ 2397628 w 2410548"/>
              <a:gd name="connsiteY5" fmla="*/ 177560 h 1478340"/>
              <a:gd name="connsiteX6" fmla="*/ 2399845 w 2410548"/>
              <a:gd name="connsiteY6" fmla="*/ 724547 h 1478340"/>
              <a:gd name="connsiteX7" fmla="*/ 2402709 w 2410548"/>
              <a:gd name="connsiteY7" fmla="*/ 1223471 h 1478340"/>
              <a:gd name="connsiteX8" fmla="*/ 2321177 w 2410548"/>
              <a:gd name="connsiteY8" fmla="*/ 1369244 h 1478340"/>
              <a:gd name="connsiteX9" fmla="*/ 1650904 w 2410548"/>
              <a:gd name="connsiteY9" fmla="*/ 1463705 h 1478340"/>
              <a:gd name="connsiteX10" fmla="*/ 1339708 w 2410548"/>
              <a:gd name="connsiteY10" fmla="*/ 1472102 h 1478340"/>
              <a:gd name="connsiteX11" fmla="*/ 744289 w 2410548"/>
              <a:gd name="connsiteY11" fmla="*/ 1461959 h 1478340"/>
              <a:gd name="connsiteX12" fmla="*/ 484666 w 2410548"/>
              <a:gd name="connsiteY12" fmla="*/ 1438509 h 1478340"/>
              <a:gd name="connsiteX13" fmla="*/ 165209 w 2410548"/>
              <a:gd name="connsiteY13" fmla="*/ 1401081 h 1478340"/>
              <a:gd name="connsiteX14" fmla="*/ 55946 w 2410548"/>
              <a:gd name="connsiteY14" fmla="*/ 1357784 h 1478340"/>
              <a:gd name="connsiteX15" fmla="*/ 12513 w 2410548"/>
              <a:gd name="connsiteY15" fmla="*/ 1322399 h 1478340"/>
              <a:gd name="connsiteX16" fmla="*/ 8854 w 2410548"/>
              <a:gd name="connsiteY16" fmla="*/ 1143801 h 1478340"/>
              <a:gd name="connsiteX17" fmla="*/ 878 w 2410548"/>
              <a:gd name="connsiteY17" fmla="*/ 1048067 h 1478340"/>
              <a:gd name="connsiteX18" fmla="*/ 11664 w 2410548"/>
              <a:gd name="connsiteY18" fmla="*/ 912681 h 1478340"/>
              <a:gd name="connsiteX19" fmla="*/ 13768 w 2410548"/>
              <a:gd name="connsiteY19" fmla="*/ 33325 h 1478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10548" h="1478340">
                <a:moveTo>
                  <a:pt x="13768" y="33325"/>
                </a:moveTo>
                <a:cubicBezTo>
                  <a:pt x="16625" y="-19033"/>
                  <a:pt x="104238" y="6596"/>
                  <a:pt x="280264" y="4170"/>
                </a:cubicBezTo>
                <a:lnTo>
                  <a:pt x="1069922" y="18768"/>
                </a:lnTo>
                <a:lnTo>
                  <a:pt x="1662634" y="11206"/>
                </a:lnTo>
                <a:lnTo>
                  <a:pt x="2328804" y="20753"/>
                </a:lnTo>
                <a:cubicBezTo>
                  <a:pt x="2429093" y="38205"/>
                  <a:pt x="2385788" y="60261"/>
                  <a:pt x="2397628" y="177560"/>
                </a:cubicBezTo>
                <a:cubicBezTo>
                  <a:pt x="2409468" y="294859"/>
                  <a:pt x="2406139" y="579417"/>
                  <a:pt x="2399845" y="724547"/>
                </a:cubicBezTo>
                <a:cubicBezTo>
                  <a:pt x="2410836" y="951230"/>
                  <a:pt x="2415820" y="1116022"/>
                  <a:pt x="2402709" y="1223471"/>
                </a:cubicBezTo>
                <a:cubicBezTo>
                  <a:pt x="2389598" y="1330920"/>
                  <a:pt x="2446478" y="1329205"/>
                  <a:pt x="2321177" y="1369244"/>
                </a:cubicBezTo>
                <a:cubicBezTo>
                  <a:pt x="2195876" y="1409283"/>
                  <a:pt x="1695149" y="1458789"/>
                  <a:pt x="1650904" y="1463705"/>
                </a:cubicBezTo>
                <a:cubicBezTo>
                  <a:pt x="1636156" y="1468621"/>
                  <a:pt x="1490131" y="1457791"/>
                  <a:pt x="1339708" y="1472102"/>
                </a:cubicBezTo>
                <a:cubicBezTo>
                  <a:pt x="1156821" y="1489502"/>
                  <a:pt x="942762" y="1465340"/>
                  <a:pt x="744289" y="1461959"/>
                </a:cubicBezTo>
                <a:cubicBezTo>
                  <a:pt x="729541" y="1466875"/>
                  <a:pt x="581179" y="1448655"/>
                  <a:pt x="484666" y="1438509"/>
                </a:cubicBezTo>
                <a:cubicBezTo>
                  <a:pt x="388153" y="1428363"/>
                  <a:pt x="236662" y="1414535"/>
                  <a:pt x="165209" y="1401081"/>
                </a:cubicBezTo>
                <a:cubicBezTo>
                  <a:pt x="93756" y="1387627"/>
                  <a:pt x="81395" y="1370898"/>
                  <a:pt x="55946" y="1357784"/>
                </a:cubicBezTo>
                <a:cubicBezTo>
                  <a:pt x="30497" y="1344670"/>
                  <a:pt x="30129" y="1379633"/>
                  <a:pt x="12513" y="1322399"/>
                </a:cubicBezTo>
                <a:cubicBezTo>
                  <a:pt x="-3560" y="1228608"/>
                  <a:pt x="10793" y="1189523"/>
                  <a:pt x="8854" y="1143801"/>
                </a:cubicBezTo>
                <a:cubicBezTo>
                  <a:pt x="6915" y="1098079"/>
                  <a:pt x="5362" y="1072730"/>
                  <a:pt x="878" y="1048067"/>
                </a:cubicBezTo>
                <a:cubicBezTo>
                  <a:pt x="-4471" y="1018645"/>
                  <a:pt x="16580" y="942178"/>
                  <a:pt x="11664" y="912681"/>
                </a:cubicBezTo>
                <a:cubicBezTo>
                  <a:pt x="-8636" y="445770"/>
                  <a:pt x="10911" y="85683"/>
                  <a:pt x="13768" y="33325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054" y="4064780"/>
            <a:ext cx="1714336" cy="218974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6667731" y="5612207"/>
            <a:ext cx="1217049" cy="52903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24586 w 2427578"/>
              <a:gd name="connsiteY0" fmla="*/ 2027880 h 3059659"/>
              <a:gd name="connsiteX1" fmla="*/ 211072 w 2427578"/>
              <a:gd name="connsiteY1" fmla="*/ 137689 h 3059659"/>
              <a:gd name="connsiteX2" fmla="*/ 570200 w 2427578"/>
              <a:gd name="connsiteY2" fmla="*/ 144667 h 3059659"/>
              <a:gd name="connsiteX3" fmla="*/ 1353412 w 2427578"/>
              <a:gd name="connsiteY3" fmla="*/ 137105 h 3059659"/>
              <a:gd name="connsiteX4" fmla="*/ 2396772 w 2427578"/>
              <a:gd name="connsiteY4" fmla="*/ 116172 h 3059659"/>
              <a:gd name="connsiteX5" fmla="*/ 2416066 w 2427578"/>
              <a:gd name="connsiteY5" fmla="*/ 1682679 h 3059659"/>
              <a:gd name="connsiteX6" fmla="*/ 2418283 w 2427578"/>
              <a:gd name="connsiteY6" fmla="*/ 2305866 h 3059659"/>
              <a:gd name="connsiteX7" fmla="*/ 2417337 w 2427578"/>
              <a:gd name="connsiteY7" fmla="*/ 2800980 h 3059659"/>
              <a:gd name="connsiteX8" fmla="*/ 2328185 w 2427578"/>
              <a:gd name="connsiteY8" fmla="*/ 2969613 h 3059659"/>
              <a:gd name="connsiteX9" fmla="*/ 1657912 w 2427578"/>
              <a:gd name="connsiteY9" fmla="*/ 3045024 h 3059659"/>
              <a:gd name="connsiteX10" fmla="*/ 1346716 w 2427578"/>
              <a:gd name="connsiteY10" fmla="*/ 3053421 h 3059659"/>
              <a:gd name="connsiteX11" fmla="*/ 751297 w 2427578"/>
              <a:gd name="connsiteY11" fmla="*/ 3043278 h 3059659"/>
              <a:gd name="connsiteX12" fmla="*/ 491674 w 2427578"/>
              <a:gd name="connsiteY12" fmla="*/ 3019828 h 3059659"/>
              <a:gd name="connsiteX13" fmla="*/ 172217 w 2427578"/>
              <a:gd name="connsiteY13" fmla="*/ 2982400 h 3059659"/>
              <a:gd name="connsiteX14" fmla="*/ 62954 w 2427578"/>
              <a:gd name="connsiteY14" fmla="*/ 2939103 h 3059659"/>
              <a:gd name="connsiteX15" fmla="*/ 19521 w 2427578"/>
              <a:gd name="connsiteY15" fmla="*/ 2892288 h 3059659"/>
              <a:gd name="connsiteX16" fmla="*/ 15862 w 2427578"/>
              <a:gd name="connsiteY16" fmla="*/ 2725120 h 3059659"/>
              <a:gd name="connsiteX17" fmla="*/ 7886 w 2427578"/>
              <a:gd name="connsiteY17" fmla="*/ 2629386 h 3059659"/>
              <a:gd name="connsiteX18" fmla="*/ 18672 w 2427578"/>
              <a:gd name="connsiteY18" fmla="*/ 2494000 h 3059659"/>
              <a:gd name="connsiteX19" fmla="*/ 24586 w 2427578"/>
              <a:gd name="connsiteY19" fmla="*/ 2027880 h 3059659"/>
              <a:gd name="connsiteX0" fmla="*/ 26596 w 2429588"/>
              <a:gd name="connsiteY0" fmla="*/ 2021192 h 3052971"/>
              <a:gd name="connsiteX1" fmla="*/ 274674 w 2429588"/>
              <a:gd name="connsiteY1" fmla="*/ 1974014 h 3052971"/>
              <a:gd name="connsiteX2" fmla="*/ 572210 w 2429588"/>
              <a:gd name="connsiteY2" fmla="*/ 137979 h 3052971"/>
              <a:gd name="connsiteX3" fmla="*/ 1355422 w 2429588"/>
              <a:gd name="connsiteY3" fmla="*/ 130417 h 3052971"/>
              <a:gd name="connsiteX4" fmla="*/ 2398782 w 2429588"/>
              <a:gd name="connsiteY4" fmla="*/ 109484 h 3052971"/>
              <a:gd name="connsiteX5" fmla="*/ 2418076 w 2429588"/>
              <a:gd name="connsiteY5" fmla="*/ 1675991 h 3052971"/>
              <a:gd name="connsiteX6" fmla="*/ 2420293 w 2429588"/>
              <a:gd name="connsiteY6" fmla="*/ 2299178 h 3052971"/>
              <a:gd name="connsiteX7" fmla="*/ 2419347 w 2429588"/>
              <a:gd name="connsiteY7" fmla="*/ 2794292 h 3052971"/>
              <a:gd name="connsiteX8" fmla="*/ 2330195 w 2429588"/>
              <a:gd name="connsiteY8" fmla="*/ 2962925 h 3052971"/>
              <a:gd name="connsiteX9" fmla="*/ 1659922 w 2429588"/>
              <a:gd name="connsiteY9" fmla="*/ 3038336 h 3052971"/>
              <a:gd name="connsiteX10" fmla="*/ 1348726 w 2429588"/>
              <a:gd name="connsiteY10" fmla="*/ 3046733 h 3052971"/>
              <a:gd name="connsiteX11" fmla="*/ 753307 w 2429588"/>
              <a:gd name="connsiteY11" fmla="*/ 3036590 h 3052971"/>
              <a:gd name="connsiteX12" fmla="*/ 493684 w 2429588"/>
              <a:gd name="connsiteY12" fmla="*/ 3013140 h 3052971"/>
              <a:gd name="connsiteX13" fmla="*/ 174227 w 2429588"/>
              <a:gd name="connsiteY13" fmla="*/ 2975712 h 3052971"/>
              <a:gd name="connsiteX14" fmla="*/ 64964 w 2429588"/>
              <a:gd name="connsiteY14" fmla="*/ 2932415 h 3052971"/>
              <a:gd name="connsiteX15" fmla="*/ 21531 w 2429588"/>
              <a:gd name="connsiteY15" fmla="*/ 2885600 h 3052971"/>
              <a:gd name="connsiteX16" fmla="*/ 17872 w 2429588"/>
              <a:gd name="connsiteY16" fmla="*/ 2718432 h 3052971"/>
              <a:gd name="connsiteX17" fmla="*/ 9896 w 2429588"/>
              <a:gd name="connsiteY17" fmla="*/ 2622698 h 3052971"/>
              <a:gd name="connsiteX18" fmla="*/ 20682 w 2429588"/>
              <a:gd name="connsiteY18" fmla="*/ 2487312 h 3052971"/>
              <a:gd name="connsiteX19" fmla="*/ 26596 w 2429588"/>
              <a:gd name="connsiteY19" fmla="*/ 2021192 h 3052971"/>
              <a:gd name="connsiteX0" fmla="*/ 26596 w 2429588"/>
              <a:gd name="connsiteY0" fmla="*/ 1919166 h 2950945"/>
              <a:gd name="connsiteX1" fmla="*/ 274674 w 2429588"/>
              <a:gd name="connsiteY1" fmla="*/ 1871988 h 2950945"/>
              <a:gd name="connsiteX2" fmla="*/ 889644 w 2429588"/>
              <a:gd name="connsiteY2" fmla="*/ 1902656 h 2950945"/>
              <a:gd name="connsiteX3" fmla="*/ 1355422 w 2429588"/>
              <a:gd name="connsiteY3" fmla="*/ 28391 h 2950945"/>
              <a:gd name="connsiteX4" fmla="*/ 2398782 w 2429588"/>
              <a:gd name="connsiteY4" fmla="*/ 7458 h 2950945"/>
              <a:gd name="connsiteX5" fmla="*/ 2418076 w 2429588"/>
              <a:gd name="connsiteY5" fmla="*/ 1573965 h 2950945"/>
              <a:gd name="connsiteX6" fmla="*/ 2420293 w 2429588"/>
              <a:gd name="connsiteY6" fmla="*/ 2197152 h 2950945"/>
              <a:gd name="connsiteX7" fmla="*/ 2419347 w 2429588"/>
              <a:gd name="connsiteY7" fmla="*/ 2692266 h 2950945"/>
              <a:gd name="connsiteX8" fmla="*/ 2330195 w 2429588"/>
              <a:gd name="connsiteY8" fmla="*/ 2860899 h 2950945"/>
              <a:gd name="connsiteX9" fmla="*/ 1659922 w 2429588"/>
              <a:gd name="connsiteY9" fmla="*/ 2936310 h 2950945"/>
              <a:gd name="connsiteX10" fmla="*/ 1348726 w 2429588"/>
              <a:gd name="connsiteY10" fmla="*/ 2944707 h 2950945"/>
              <a:gd name="connsiteX11" fmla="*/ 753307 w 2429588"/>
              <a:gd name="connsiteY11" fmla="*/ 2934564 h 2950945"/>
              <a:gd name="connsiteX12" fmla="*/ 493684 w 2429588"/>
              <a:gd name="connsiteY12" fmla="*/ 2911114 h 2950945"/>
              <a:gd name="connsiteX13" fmla="*/ 174227 w 2429588"/>
              <a:gd name="connsiteY13" fmla="*/ 2873686 h 2950945"/>
              <a:gd name="connsiteX14" fmla="*/ 64964 w 2429588"/>
              <a:gd name="connsiteY14" fmla="*/ 2830389 h 2950945"/>
              <a:gd name="connsiteX15" fmla="*/ 21531 w 2429588"/>
              <a:gd name="connsiteY15" fmla="*/ 2783574 h 2950945"/>
              <a:gd name="connsiteX16" fmla="*/ 17872 w 2429588"/>
              <a:gd name="connsiteY16" fmla="*/ 2616406 h 2950945"/>
              <a:gd name="connsiteX17" fmla="*/ 9896 w 2429588"/>
              <a:gd name="connsiteY17" fmla="*/ 2520672 h 2950945"/>
              <a:gd name="connsiteX18" fmla="*/ 20682 w 2429588"/>
              <a:gd name="connsiteY18" fmla="*/ 2385286 h 2950945"/>
              <a:gd name="connsiteX19" fmla="*/ 26596 w 2429588"/>
              <a:gd name="connsiteY19" fmla="*/ 1919166 h 2950945"/>
              <a:gd name="connsiteX0" fmla="*/ 26596 w 2528968"/>
              <a:gd name="connsiteY0" fmla="*/ 1912103 h 2943882"/>
              <a:gd name="connsiteX1" fmla="*/ 274674 w 2528968"/>
              <a:gd name="connsiteY1" fmla="*/ 1864925 h 2943882"/>
              <a:gd name="connsiteX2" fmla="*/ 889644 w 2528968"/>
              <a:gd name="connsiteY2" fmla="*/ 1895593 h 2943882"/>
              <a:gd name="connsiteX3" fmla="*/ 1772350 w 2528968"/>
              <a:gd name="connsiteY3" fmla="*/ 1916458 h 2943882"/>
              <a:gd name="connsiteX4" fmla="*/ 2398782 w 2528968"/>
              <a:gd name="connsiteY4" fmla="*/ 395 h 2943882"/>
              <a:gd name="connsiteX5" fmla="*/ 2418076 w 2528968"/>
              <a:gd name="connsiteY5" fmla="*/ 1566902 h 2943882"/>
              <a:gd name="connsiteX6" fmla="*/ 2420293 w 2528968"/>
              <a:gd name="connsiteY6" fmla="*/ 2190089 h 2943882"/>
              <a:gd name="connsiteX7" fmla="*/ 2419347 w 2528968"/>
              <a:gd name="connsiteY7" fmla="*/ 2685203 h 2943882"/>
              <a:gd name="connsiteX8" fmla="*/ 2330195 w 2528968"/>
              <a:gd name="connsiteY8" fmla="*/ 2853836 h 2943882"/>
              <a:gd name="connsiteX9" fmla="*/ 1659922 w 2528968"/>
              <a:gd name="connsiteY9" fmla="*/ 2929247 h 2943882"/>
              <a:gd name="connsiteX10" fmla="*/ 1348726 w 2528968"/>
              <a:gd name="connsiteY10" fmla="*/ 2937644 h 2943882"/>
              <a:gd name="connsiteX11" fmla="*/ 753307 w 2528968"/>
              <a:gd name="connsiteY11" fmla="*/ 2927501 h 2943882"/>
              <a:gd name="connsiteX12" fmla="*/ 493684 w 2528968"/>
              <a:gd name="connsiteY12" fmla="*/ 2904051 h 2943882"/>
              <a:gd name="connsiteX13" fmla="*/ 174227 w 2528968"/>
              <a:gd name="connsiteY13" fmla="*/ 2866623 h 2943882"/>
              <a:gd name="connsiteX14" fmla="*/ 64964 w 2528968"/>
              <a:gd name="connsiteY14" fmla="*/ 2823326 h 2943882"/>
              <a:gd name="connsiteX15" fmla="*/ 21531 w 2528968"/>
              <a:gd name="connsiteY15" fmla="*/ 2776511 h 2943882"/>
              <a:gd name="connsiteX16" fmla="*/ 17872 w 2528968"/>
              <a:gd name="connsiteY16" fmla="*/ 2609343 h 2943882"/>
              <a:gd name="connsiteX17" fmla="*/ 9896 w 2528968"/>
              <a:gd name="connsiteY17" fmla="*/ 2513609 h 2943882"/>
              <a:gd name="connsiteX18" fmla="*/ 20682 w 2528968"/>
              <a:gd name="connsiteY18" fmla="*/ 2378223 h 2943882"/>
              <a:gd name="connsiteX19" fmla="*/ 26596 w 2528968"/>
              <a:gd name="connsiteY19" fmla="*/ 1912103 h 2943882"/>
              <a:gd name="connsiteX0" fmla="*/ 26596 w 2618898"/>
              <a:gd name="connsiteY0" fmla="*/ 354176 h 1385955"/>
              <a:gd name="connsiteX1" fmla="*/ 274674 w 2618898"/>
              <a:gd name="connsiteY1" fmla="*/ 306998 h 1385955"/>
              <a:gd name="connsiteX2" fmla="*/ 889644 w 2618898"/>
              <a:gd name="connsiteY2" fmla="*/ 337666 h 1385955"/>
              <a:gd name="connsiteX3" fmla="*/ 1772350 w 2618898"/>
              <a:gd name="connsiteY3" fmla="*/ 358531 h 1385955"/>
              <a:gd name="connsiteX4" fmla="*/ 2578820 w 2618898"/>
              <a:gd name="connsiteY4" fmla="*/ 242841 h 1385955"/>
              <a:gd name="connsiteX5" fmla="*/ 2418076 w 2618898"/>
              <a:gd name="connsiteY5" fmla="*/ 8975 h 1385955"/>
              <a:gd name="connsiteX6" fmla="*/ 2420293 w 2618898"/>
              <a:gd name="connsiteY6" fmla="*/ 632162 h 1385955"/>
              <a:gd name="connsiteX7" fmla="*/ 2419347 w 2618898"/>
              <a:gd name="connsiteY7" fmla="*/ 1127276 h 1385955"/>
              <a:gd name="connsiteX8" fmla="*/ 2330195 w 2618898"/>
              <a:gd name="connsiteY8" fmla="*/ 1295909 h 1385955"/>
              <a:gd name="connsiteX9" fmla="*/ 1659922 w 2618898"/>
              <a:gd name="connsiteY9" fmla="*/ 1371320 h 1385955"/>
              <a:gd name="connsiteX10" fmla="*/ 1348726 w 2618898"/>
              <a:gd name="connsiteY10" fmla="*/ 1379717 h 1385955"/>
              <a:gd name="connsiteX11" fmla="*/ 753307 w 2618898"/>
              <a:gd name="connsiteY11" fmla="*/ 1369574 h 1385955"/>
              <a:gd name="connsiteX12" fmla="*/ 493684 w 2618898"/>
              <a:gd name="connsiteY12" fmla="*/ 1346124 h 1385955"/>
              <a:gd name="connsiteX13" fmla="*/ 174227 w 2618898"/>
              <a:gd name="connsiteY13" fmla="*/ 1308696 h 1385955"/>
              <a:gd name="connsiteX14" fmla="*/ 64964 w 2618898"/>
              <a:gd name="connsiteY14" fmla="*/ 1265399 h 1385955"/>
              <a:gd name="connsiteX15" fmla="*/ 21531 w 2618898"/>
              <a:gd name="connsiteY15" fmla="*/ 1218584 h 1385955"/>
              <a:gd name="connsiteX16" fmla="*/ 17872 w 2618898"/>
              <a:gd name="connsiteY16" fmla="*/ 1051416 h 1385955"/>
              <a:gd name="connsiteX17" fmla="*/ 9896 w 2618898"/>
              <a:gd name="connsiteY17" fmla="*/ 955682 h 1385955"/>
              <a:gd name="connsiteX18" fmla="*/ 20682 w 2618898"/>
              <a:gd name="connsiteY18" fmla="*/ 820296 h 1385955"/>
              <a:gd name="connsiteX19" fmla="*/ 26596 w 2618898"/>
              <a:gd name="connsiteY19" fmla="*/ 354176 h 1385955"/>
              <a:gd name="connsiteX0" fmla="*/ 26596 w 2618898"/>
              <a:gd name="connsiteY0" fmla="*/ 115257 h 1147036"/>
              <a:gd name="connsiteX1" fmla="*/ 274674 w 2618898"/>
              <a:gd name="connsiteY1" fmla="*/ 68079 h 1147036"/>
              <a:gd name="connsiteX2" fmla="*/ 889644 w 2618898"/>
              <a:gd name="connsiteY2" fmla="*/ 98747 h 1147036"/>
              <a:gd name="connsiteX3" fmla="*/ 1772350 w 2618898"/>
              <a:gd name="connsiteY3" fmla="*/ 119612 h 1147036"/>
              <a:gd name="connsiteX4" fmla="*/ 2578820 w 2618898"/>
              <a:gd name="connsiteY4" fmla="*/ 3922 h 1147036"/>
              <a:gd name="connsiteX5" fmla="*/ 2408600 w 2618898"/>
              <a:gd name="connsiteY5" fmla="*/ 262790 h 1147036"/>
              <a:gd name="connsiteX6" fmla="*/ 2420293 w 2618898"/>
              <a:gd name="connsiteY6" fmla="*/ 393243 h 1147036"/>
              <a:gd name="connsiteX7" fmla="*/ 2419347 w 2618898"/>
              <a:gd name="connsiteY7" fmla="*/ 888357 h 1147036"/>
              <a:gd name="connsiteX8" fmla="*/ 2330195 w 2618898"/>
              <a:gd name="connsiteY8" fmla="*/ 1056990 h 1147036"/>
              <a:gd name="connsiteX9" fmla="*/ 1659922 w 2618898"/>
              <a:gd name="connsiteY9" fmla="*/ 1132401 h 1147036"/>
              <a:gd name="connsiteX10" fmla="*/ 1348726 w 2618898"/>
              <a:gd name="connsiteY10" fmla="*/ 1140798 h 1147036"/>
              <a:gd name="connsiteX11" fmla="*/ 753307 w 2618898"/>
              <a:gd name="connsiteY11" fmla="*/ 1130655 h 1147036"/>
              <a:gd name="connsiteX12" fmla="*/ 493684 w 2618898"/>
              <a:gd name="connsiteY12" fmla="*/ 1107205 h 1147036"/>
              <a:gd name="connsiteX13" fmla="*/ 174227 w 2618898"/>
              <a:gd name="connsiteY13" fmla="*/ 1069777 h 1147036"/>
              <a:gd name="connsiteX14" fmla="*/ 64964 w 2618898"/>
              <a:gd name="connsiteY14" fmla="*/ 1026480 h 1147036"/>
              <a:gd name="connsiteX15" fmla="*/ 21531 w 2618898"/>
              <a:gd name="connsiteY15" fmla="*/ 979665 h 1147036"/>
              <a:gd name="connsiteX16" fmla="*/ 17872 w 2618898"/>
              <a:gd name="connsiteY16" fmla="*/ 812497 h 1147036"/>
              <a:gd name="connsiteX17" fmla="*/ 9896 w 2618898"/>
              <a:gd name="connsiteY17" fmla="*/ 716763 h 1147036"/>
              <a:gd name="connsiteX18" fmla="*/ 20682 w 2618898"/>
              <a:gd name="connsiteY18" fmla="*/ 581377 h 1147036"/>
              <a:gd name="connsiteX19" fmla="*/ 26596 w 2618898"/>
              <a:gd name="connsiteY19" fmla="*/ 115257 h 1147036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08600 w 2474178"/>
              <a:gd name="connsiteY5" fmla="*/ 202214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13338 w 2474178"/>
              <a:gd name="connsiteY5" fmla="*/ 145360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74178"/>
              <a:gd name="connsiteY0" fmla="*/ 54681 h 1086460"/>
              <a:gd name="connsiteX1" fmla="*/ 274674 w 2474178"/>
              <a:gd name="connsiteY1" fmla="*/ 7503 h 1086460"/>
              <a:gd name="connsiteX2" fmla="*/ 889644 w 2474178"/>
              <a:gd name="connsiteY2" fmla="*/ 38171 h 1086460"/>
              <a:gd name="connsiteX3" fmla="*/ 1772350 w 2474178"/>
              <a:gd name="connsiteY3" fmla="*/ 59036 h 1086460"/>
              <a:gd name="connsiteX4" fmla="*/ 2266123 w 2474178"/>
              <a:gd name="connsiteY4" fmla="*/ 52316 h 1086460"/>
              <a:gd name="connsiteX5" fmla="*/ 2413338 w 2474178"/>
              <a:gd name="connsiteY5" fmla="*/ 145360 h 1086460"/>
              <a:gd name="connsiteX6" fmla="*/ 2420293 w 2474178"/>
              <a:gd name="connsiteY6" fmla="*/ 332667 h 1086460"/>
              <a:gd name="connsiteX7" fmla="*/ 2419347 w 2474178"/>
              <a:gd name="connsiteY7" fmla="*/ 827781 h 1086460"/>
              <a:gd name="connsiteX8" fmla="*/ 2330195 w 2474178"/>
              <a:gd name="connsiteY8" fmla="*/ 996414 h 1086460"/>
              <a:gd name="connsiteX9" fmla="*/ 1659922 w 2474178"/>
              <a:gd name="connsiteY9" fmla="*/ 1071825 h 1086460"/>
              <a:gd name="connsiteX10" fmla="*/ 1348726 w 2474178"/>
              <a:gd name="connsiteY10" fmla="*/ 1080222 h 1086460"/>
              <a:gd name="connsiteX11" fmla="*/ 753307 w 2474178"/>
              <a:gd name="connsiteY11" fmla="*/ 1070079 h 1086460"/>
              <a:gd name="connsiteX12" fmla="*/ 493684 w 2474178"/>
              <a:gd name="connsiteY12" fmla="*/ 1046629 h 1086460"/>
              <a:gd name="connsiteX13" fmla="*/ 174227 w 2474178"/>
              <a:gd name="connsiteY13" fmla="*/ 1009201 h 1086460"/>
              <a:gd name="connsiteX14" fmla="*/ 64964 w 2474178"/>
              <a:gd name="connsiteY14" fmla="*/ 965904 h 1086460"/>
              <a:gd name="connsiteX15" fmla="*/ 21531 w 2474178"/>
              <a:gd name="connsiteY15" fmla="*/ 919089 h 1086460"/>
              <a:gd name="connsiteX16" fmla="*/ 17872 w 2474178"/>
              <a:gd name="connsiteY16" fmla="*/ 751921 h 1086460"/>
              <a:gd name="connsiteX17" fmla="*/ 9896 w 2474178"/>
              <a:gd name="connsiteY17" fmla="*/ 656187 h 1086460"/>
              <a:gd name="connsiteX18" fmla="*/ 20682 w 2474178"/>
              <a:gd name="connsiteY18" fmla="*/ 520801 h 1086460"/>
              <a:gd name="connsiteX19" fmla="*/ 26596 w 2474178"/>
              <a:gd name="connsiteY19" fmla="*/ 54681 h 1086460"/>
              <a:gd name="connsiteX0" fmla="*/ 26596 w 2494988"/>
              <a:gd name="connsiteY0" fmla="*/ 75919 h 1107698"/>
              <a:gd name="connsiteX1" fmla="*/ 274674 w 2494988"/>
              <a:gd name="connsiteY1" fmla="*/ 28741 h 1107698"/>
              <a:gd name="connsiteX2" fmla="*/ 889644 w 2494988"/>
              <a:gd name="connsiteY2" fmla="*/ 59409 h 1107698"/>
              <a:gd name="connsiteX3" fmla="*/ 1772350 w 2494988"/>
              <a:gd name="connsiteY3" fmla="*/ 80274 h 1107698"/>
              <a:gd name="connsiteX4" fmla="*/ 2266123 w 2494988"/>
              <a:gd name="connsiteY4" fmla="*/ 73554 h 1107698"/>
              <a:gd name="connsiteX5" fmla="*/ 2413338 w 2494988"/>
              <a:gd name="connsiteY5" fmla="*/ 166598 h 1107698"/>
              <a:gd name="connsiteX6" fmla="*/ 2420293 w 2494988"/>
              <a:gd name="connsiteY6" fmla="*/ 353905 h 1107698"/>
              <a:gd name="connsiteX7" fmla="*/ 2419347 w 2494988"/>
              <a:gd name="connsiteY7" fmla="*/ 849019 h 1107698"/>
              <a:gd name="connsiteX8" fmla="*/ 2330195 w 2494988"/>
              <a:gd name="connsiteY8" fmla="*/ 1017652 h 1107698"/>
              <a:gd name="connsiteX9" fmla="*/ 1659922 w 2494988"/>
              <a:gd name="connsiteY9" fmla="*/ 1093063 h 1107698"/>
              <a:gd name="connsiteX10" fmla="*/ 1348726 w 2494988"/>
              <a:gd name="connsiteY10" fmla="*/ 1101460 h 1107698"/>
              <a:gd name="connsiteX11" fmla="*/ 753307 w 2494988"/>
              <a:gd name="connsiteY11" fmla="*/ 1091317 h 1107698"/>
              <a:gd name="connsiteX12" fmla="*/ 493684 w 2494988"/>
              <a:gd name="connsiteY12" fmla="*/ 1067867 h 1107698"/>
              <a:gd name="connsiteX13" fmla="*/ 174227 w 2494988"/>
              <a:gd name="connsiteY13" fmla="*/ 1030439 h 1107698"/>
              <a:gd name="connsiteX14" fmla="*/ 64964 w 2494988"/>
              <a:gd name="connsiteY14" fmla="*/ 987142 h 1107698"/>
              <a:gd name="connsiteX15" fmla="*/ 21531 w 2494988"/>
              <a:gd name="connsiteY15" fmla="*/ 940327 h 1107698"/>
              <a:gd name="connsiteX16" fmla="*/ 17872 w 2494988"/>
              <a:gd name="connsiteY16" fmla="*/ 773159 h 1107698"/>
              <a:gd name="connsiteX17" fmla="*/ 9896 w 2494988"/>
              <a:gd name="connsiteY17" fmla="*/ 677425 h 1107698"/>
              <a:gd name="connsiteX18" fmla="*/ 20682 w 2494988"/>
              <a:gd name="connsiteY18" fmla="*/ 542039 h 1107698"/>
              <a:gd name="connsiteX19" fmla="*/ 26596 w 2494988"/>
              <a:gd name="connsiteY19" fmla="*/ 75919 h 1107698"/>
              <a:gd name="connsiteX0" fmla="*/ 26596 w 2458881"/>
              <a:gd name="connsiteY0" fmla="*/ 183930 h 1215709"/>
              <a:gd name="connsiteX1" fmla="*/ 274674 w 2458881"/>
              <a:gd name="connsiteY1" fmla="*/ 136752 h 1215709"/>
              <a:gd name="connsiteX2" fmla="*/ 889644 w 2458881"/>
              <a:gd name="connsiteY2" fmla="*/ 167420 h 1215709"/>
              <a:gd name="connsiteX3" fmla="*/ 1772350 w 2458881"/>
              <a:gd name="connsiteY3" fmla="*/ 188285 h 1215709"/>
              <a:gd name="connsiteX4" fmla="*/ 2171367 w 2458881"/>
              <a:gd name="connsiteY4" fmla="*/ 53644 h 1215709"/>
              <a:gd name="connsiteX5" fmla="*/ 2413338 w 2458881"/>
              <a:gd name="connsiteY5" fmla="*/ 274609 h 1215709"/>
              <a:gd name="connsiteX6" fmla="*/ 2420293 w 2458881"/>
              <a:gd name="connsiteY6" fmla="*/ 461916 h 1215709"/>
              <a:gd name="connsiteX7" fmla="*/ 2419347 w 2458881"/>
              <a:gd name="connsiteY7" fmla="*/ 957030 h 1215709"/>
              <a:gd name="connsiteX8" fmla="*/ 2330195 w 2458881"/>
              <a:gd name="connsiteY8" fmla="*/ 1125663 h 1215709"/>
              <a:gd name="connsiteX9" fmla="*/ 1659922 w 2458881"/>
              <a:gd name="connsiteY9" fmla="*/ 1201074 h 1215709"/>
              <a:gd name="connsiteX10" fmla="*/ 1348726 w 2458881"/>
              <a:gd name="connsiteY10" fmla="*/ 1209471 h 1215709"/>
              <a:gd name="connsiteX11" fmla="*/ 753307 w 2458881"/>
              <a:gd name="connsiteY11" fmla="*/ 1199328 h 1215709"/>
              <a:gd name="connsiteX12" fmla="*/ 493684 w 2458881"/>
              <a:gd name="connsiteY12" fmla="*/ 1175878 h 1215709"/>
              <a:gd name="connsiteX13" fmla="*/ 174227 w 2458881"/>
              <a:gd name="connsiteY13" fmla="*/ 1138450 h 1215709"/>
              <a:gd name="connsiteX14" fmla="*/ 64964 w 2458881"/>
              <a:gd name="connsiteY14" fmla="*/ 1095153 h 1215709"/>
              <a:gd name="connsiteX15" fmla="*/ 21531 w 2458881"/>
              <a:gd name="connsiteY15" fmla="*/ 1048338 h 1215709"/>
              <a:gd name="connsiteX16" fmla="*/ 17872 w 2458881"/>
              <a:gd name="connsiteY16" fmla="*/ 881170 h 1215709"/>
              <a:gd name="connsiteX17" fmla="*/ 9896 w 2458881"/>
              <a:gd name="connsiteY17" fmla="*/ 785436 h 1215709"/>
              <a:gd name="connsiteX18" fmla="*/ 20682 w 2458881"/>
              <a:gd name="connsiteY18" fmla="*/ 650050 h 1215709"/>
              <a:gd name="connsiteX19" fmla="*/ 26596 w 2458881"/>
              <a:gd name="connsiteY19" fmla="*/ 183930 h 1215709"/>
              <a:gd name="connsiteX0" fmla="*/ 26596 w 2458881"/>
              <a:gd name="connsiteY0" fmla="*/ 183930 h 1215709"/>
              <a:gd name="connsiteX1" fmla="*/ 274674 w 2458881"/>
              <a:gd name="connsiteY1" fmla="*/ 136752 h 1215709"/>
              <a:gd name="connsiteX2" fmla="*/ 889644 w 2458881"/>
              <a:gd name="connsiteY2" fmla="*/ 167420 h 1215709"/>
              <a:gd name="connsiteX3" fmla="*/ 1772350 w 2458881"/>
              <a:gd name="connsiteY3" fmla="*/ 188285 h 1215709"/>
              <a:gd name="connsiteX4" fmla="*/ 2171367 w 2458881"/>
              <a:gd name="connsiteY4" fmla="*/ 53644 h 1215709"/>
              <a:gd name="connsiteX5" fmla="*/ 2413338 w 2458881"/>
              <a:gd name="connsiteY5" fmla="*/ 274609 h 1215709"/>
              <a:gd name="connsiteX6" fmla="*/ 2420293 w 2458881"/>
              <a:gd name="connsiteY6" fmla="*/ 461916 h 1215709"/>
              <a:gd name="connsiteX7" fmla="*/ 2419347 w 2458881"/>
              <a:gd name="connsiteY7" fmla="*/ 957030 h 1215709"/>
              <a:gd name="connsiteX8" fmla="*/ 2330195 w 2458881"/>
              <a:gd name="connsiteY8" fmla="*/ 1125663 h 1215709"/>
              <a:gd name="connsiteX9" fmla="*/ 1659922 w 2458881"/>
              <a:gd name="connsiteY9" fmla="*/ 1201074 h 1215709"/>
              <a:gd name="connsiteX10" fmla="*/ 1348726 w 2458881"/>
              <a:gd name="connsiteY10" fmla="*/ 1209471 h 1215709"/>
              <a:gd name="connsiteX11" fmla="*/ 753307 w 2458881"/>
              <a:gd name="connsiteY11" fmla="*/ 1199328 h 1215709"/>
              <a:gd name="connsiteX12" fmla="*/ 493684 w 2458881"/>
              <a:gd name="connsiteY12" fmla="*/ 1175878 h 1215709"/>
              <a:gd name="connsiteX13" fmla="*/ 174227 w 2458881"/>
              <a:gd name="connsiteY13" fmla="*/ 1138450 h 1215709"/>
              <a:gd name="connsiteX14" fmla="*/ 64964 w 2458881"/>
              <a:gd name="connsiteY14" fmla="*/ 1095153 h 1215709"/>
              <a:gd name="connsiteX15" fmla="*/ 21531 w 2458881"/>
              <a:gd name="connsiteY15" fmla="*/ 1048338 h 1215709"/>
              <a:gd name="connsiteX16" fmla="*/ 17872 w 2458881"/>
              <a:gd name="connsiteY16" fmla="*/ 881170 h 1215709"/>
              <a:gd name="connsiteX17" fmla="*/ 9896 w 2458881"/>
              <a:gd name="connsiteY17" fmla="*/ 785436 h 1215709"/>
              <a:gd name="connsiteX18" fmla="*/ 20682 w 2458881"/>
              <a:gd name="connsiteY18" fmla="*/ 650050 h 1215709"/>
              <a:gd name="connsiteX19" fmla="*/ 26596 w 2458881"/>
              <a:gd name="connsiteY19" fmla="*/ 183930 h 1215709"/>
              <a:gd name="connsiteX0" fmla="*/ 26596 w 2750426"/>
              <a:gd name="connsiteY0" fmla="*/ 54681 h 1086460"/>
              <a:gd name="connsiteX1" fmla="*/ 274674 w 2750426"/>
              <a:gd name="connsiteY1" fmla="*/ 7503 h 1086460"/>
              <a:gd name="connsiteX2" fmla="*/ 889644 w 2750426"/>
              <a:gd name="connsiteY2" fmla="*/ 38171 h 1086460"/>
              <a:gd name="connsiteX3" fmla="*/ 1772350 w 2750426"/>
              <a:gd name="connsiteY3" fmla="*/ 59036 h 1086460"/>
              <a:gd name="connsiteX4" fmla="*/ 2739906 w 2750426"/>
              <a:gd name="connsiteY4" fmla="*/ 85481 h 1086460"/>
              <a:gd name="connsiteX5" fmla="*/ 2413338 w 2750426"/>
              <a:gd name="connsiteY5" fmla="*/ 145360 h 1086460"/>
              <a:gd name="connsiteX6" fmla="*/ 2420293 w 2750426"/>
              <a:gd name="connsiteY6" fmla="*/ 332667 h 1086460"/>
              <a:gd name="connsiteX7" fmla="*/ 2419347 w 2750426"/>
              <a:gd name="connsiteY7" fmla="*/ 827781 h 1086460"/>
              <a:gd name="connsiteX8" fmla="*/ 2330195 w 2750426"/>
              <a:gd name="connsiteY8" fmla="*/ 996414 h 1086460"/>
              <a:gd name="connsiteX9" fmla="*/ 1659922 w 2750426"/>
              <a:gd name="connsiteY9" fmla="*/ 1071825 h 1086460"/>
              <a:gd name="connsiteX10" fmla="*/ 1348726 w 2750426"/>
              <a:gd name="connsiteY10" fmla="*/ 1080222 h 1086460"/>
              <a:gd name="connsiteX11" fmla="*/ 753307 w 2750426"/>
              <a:gd name="connsiteY11" fmla="*/ 1070079 h 1086460"/>
              <a:gd name="connsiteX12" fmla="*/ 493684 w 2750426"/>
              <a:gd name="connsiteY12" fmla="*/ 1046629 h 1086460"/>
              <a:gd name="connsiteX13" fmla="*/ 174227 w 2750426"/>
              <a:gd name="connsiteY13" fmla="*/ 1009201 h 1086460"/>
              <a:gd name="connsiteX14" fmla="*/ 64964 w 2750426"/>
              <a:gd name="connsiteY14" fmla="*/ 965904 h 1086460"/>
              <a:gd name="connsiteX15" fmla="*/ 21531 w 2750426"/>
              <a:gd name="connsiteY15" fmla="*/ 919089 h 1086460"/>
              <a:gd name="connsiteX16" fmla="*/ 17872 w 2750426"/>
              <a:gd name="connsiteY16" fmla="*/ 751921 h 1086460"/>
              <a:gd name="connsiteX17" fmla="*/ 9896 w 2750426"/>
              <a:gd name="connsiteY17" fmla="*/ 656187 h 1086460"/>
              <a:gd name="connsiteX18" fmla="*/ 20682 w 2750426"/>
              <a:gd name="connsiteY18" fmla="*/ 520801 h 1086460"/>
              <a:gd name="connsiteX19" fmla="*/ 26596 w 275042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13338 w 2739906"/>
              <a:gd name="connsiteY5" fmla="*/ 14536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41765 w 2739906"/>
              <a:gd name="connsiteY5" fmla="*/ 18800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739906"/>
              <a:gd name="connsiteY0" fmla="*/ 54681 h 1086460"/>
              <a:gd name="connsiteX1" fmla="*/ 274674 w 2739906"/>
              <a:gd name="connsiteY1" fmla="*/ 7503 h 1086460"/>
              <a:gd name="connsiteX2" fmla="*/ 889644 w 2739906"/>
              <a:gd name="connsiteY2" fmla="*/ 38171 h 1086460"/>
              <a:gd name="connsiteX3" fmla="*/ 1772350 w 2739906"/>
              <a:gd name="connsiteY3" fmla="*/ 59036 h 1086460"/>
              <a:gd name="connsiteX4" fmla="*/ 2739906 w 2739906"/>
              <a:gd name="connsiteY4" fmla="*/ 85481 h 1086460"/>
              <a:gd name="connsiteX5" fmla="*/ 2441765 w 2739906"/>
              <a:gd name="connsiteY5" fmla="*/ 188000 h 1086460"/>
              <a:gd name="connsiteX6" fmla="*/ 2420293 w 2739906"/>
              <a:gd name="connsiteY6" fmla="*/ 332667 h 1086460"/>
              <a:gd name="connsiteX7" fmla="*/ 2419347 w 2739906"/>
              <a:gd name="connsiteY7" fmla="*/ 827781 h 1086460"/>
              <a:gd name="connsiteX8" fmla="*/ 2330195 w 2739906"/>
              <a:gd name="connsiteY8" fmla="*/ 996414 h 1086460"/>
              <a:gd name="connsiteX9" fmla="*/ 1659922 w 2739906"/>
              <a:gd name="connsiteY9" fmla="*/ 1071825 h 1086460"/>
              <a:gd name="connsiteX10" fmla="*/ 1348726 w 2739906"/>
              <a:gd name="connsiteY10" fmla="*/ 1080222 h 1086460"/>
              <a:gd name="connsiteX11" fmla="*/ 753307 w 2739906"/>
              <a:gd name="connsiteY11" fmla="*/ 1070079 h 1086460"/>
              <a:gd name="connsiteX12" fmla="*/ 493684 w 2739906"/>
              <a:gd name="connsiteY12" fmla="*/ 1046629 h 1086460"/>
              <a:gd name="connsiteX13" fmla="*/ 174227 w 2739906"/>
              <a:gd name="connsiteY13" fmla="*/ 1009201 h 1086460"/>
              <a:gd name="connsiteX14" fmla="*/ 64964 w 2739906"/>
              <a:gd name="connsiteY14" fmla="*/ 965904 h 1086460"/>
              <a:gd name="connsiteX15" fmla="*/ 21531 w 2739906"/>
              <a:gd name="connsiteY15" fmla="*/ 919089 h 1086460"/>
              <a:gd name="connsiteX16" fmla="*/ 17872 w 2739906"/>
              <a:gd name="connsiteY16" fmla="*/ 751921 h 1086460"/>
              <a:gd name="connsiteX17" fmla="*/ 9896 w 2739906"/>
              <a:gd name="connsiteY17" fmla="*/ 656187 h 1086460"/>
              <a:gd name="connsiteX18" fmla="*/ 20682 w 2739906"/>
              <a:gd name="connsiteY18" fmla="*/ 520801 h 1086460"/>
              <a:gd name="connsiteX19" fmla="*/ 26596 w 2739906"/>
              <a:gd name="connsiteY19" fmla="*/ 54681 h 1086460"/>
              <a:gd name="connsiteX0" fmla="*/ 26596 w 2687790"/>
              <a:gd name="connsiteY0" fmla="*/ 54681 h 1086460"/>
              <a:gd name="connsiteX1" fmla="*/ 274674 w 2687790"/>
              <a:gd name="connsiteY1" fmla="*/ 7503 h 1086460"/>
              <a:gd name="connsiteX2" fmla="*/ 889644 w 2687790"/>
              <a:gd name="connsiteY2" fmla="*/ 38171 h 1086460"/>
              <a:gd name="connsiteX3" fmla="*/ 1772350 w 2687790"/>
              <a:gd name="connsiteY3" fmla="*/ 59036 h 1086460"/>
              <a:gd name="connsiteX4" fmla="*/ 2687790 w 2687790"/>
              <a:gd name="connsiteY4" fmla="*/ 52316 h 1086460"/>
              <a:gd name="connsiteX5" fmla="*/ 2441765 w 2687790"/>
              <a:gd name="connsiteY5" fmla="*/ 188000 h 1086460"/>
              <a:gd name="connsiteX6" fmla="*/ 2420293 w 2687790"/>
              <a:gd name="connsiteY6" fmla="*/ 332667 h 1086460"/>
              <a:gd name="connsiteX7" fmla="*/ 2419347 w 2687790"/>
              <a:gd name="connsiteY7" fmla="*/ 827781 h 1086460"/>
              <a:gd name="connsiteX8" fmla="*/ 2330195 w 2687790"/>
              <a:gd name="connsiteY8" fmla="*/ 996414 h 1086460"/>
              <a:gd name="connsiteX9" fmla="*/ 1659922 w 2687790"/>
              <a:gd name="connsiteY9" fmla="*/ 1071825 h 1086460"/>
              <a:gd name="connsiteX10" fmla="*/ 1348726 w 2687790"/>
              <a:gd name="connsiteY10" fmla="*/ 1080222 h 1086460"/>
              <a:gd name="connsiteX11" fmla="*/ 753307 w 2687790"/>
              <a:gd name="connsiteY11" fmla="*/ 1070079 h 1086460"/>
              <a:gd name="connsiteX12" fmla="*/ 493684 w 2687790"/>
              <a:gd name="connsiteY12" fmla="*/ 1046629 h 1086460"/>
              <a:gd name="connsiteX13" fmla="*/ 174227 w 2687790"/>
              <a:gd name="connsiteY13" fmla="*/ 1009201 h 1086460"/>
              <a:gd name="connsiteX14" fmla="*/ 64964 w 2687790"/>
              <a:gd name="connsiteY14" fmla="*/ 965904 h 1086460"/>
              <a:gd name="connsiteX15" fmla="*/ 21531 w 2687790"/>
              <a:gd name="connsiteY15" fmla="*/ 919089 h 1086460"/>
              <a:gd name="connsiteX16" fmla="*/ 17872 w 2687790"/>
              <a:gd name="connsiteY16" fmla="*/ 751921 h 1086460"/>
              <a:gd name="connsiteX17" fmla="*/ 9896 w 2687790"/>
              <a:gd name="connsiteY17" fmla="*/ 656187 h 1086460"/>
              <a:gd name="connsiteX18" fmla="*/ 20682 w 2687790"/>
              <a:gd name="connsiteY18" fmla="*/ 520801 h 1086460"/>
              <a:gd name="connsiteX19" fmla="*/ 26596 w 2687790"/>
              <a:gd name="connsiteY19" fmla="*/ 54681 h 1086460"/>
              <a:gd name="connsiteX0" fmla="*/ 26596 w 2705369"/>
              <a:gd name="connsiteY0" fmla="*/ 54681 h 1086460"/>
              <a:gd name="connsiteX1" fmla="*/ 274674 w 2705369"/>
              <a:gd name="connsiteY1" fmla="*/ 7503 h 1086460"/>
              <a:gd name="connsiteX2" fmla="*/ 889644 w 2705369"/>
              <a:gd name="connsiteY2" fmla="*/ 38171 h 1086460"/>
              <a:gd name="connsiteX3" fmla="*/ 1772350 w 2705369"/>
              <a:gd name="connsiteY3" fmla="*/ 59036 h 1086460"/>
              <a:gd name="connsiteX4" fmla="*/ 2687790 w 2705369"/>
              <a:gd name="connsiteY4" fmla="*/ 52316 h 1086460"/>
              <a:gd name="connsiteX5" fmla="*/ 2441765 w 2705369"/>
              <a:gd name="connsiteY5" fmla="*/ 188000 h 1086460"/>
              <a:gd name="connsiteX6" fmla="*/ 2420293 w 2705369"/>
              <a:gd name="connsiteY6" fmla="*/ 332667 h 1086460"/>
              <a:gd name="connsiteX7" fmla="*/ 2419347 w 2705369"/>
              <a:gd name="connsiteY7" fmla="*/ 827781 h 1086460"/>
              <a:gd name="connsiteX8" fmla="*/ 2330195 w 2705369"/>
              <a:gd name="connsiteY8" fmla="*/ 996414 h 1086460"/>
              <a:gd name="connsiteX9" fmla="*/ 1659922 w 2705369"/>
              <a:gd name="connsiteY9" fmla="*/ 1071825 h 1086460"/>
              <a:gd name="connsiteX10" fmla="*/ 1348726 w 2705369"/>
              <a:gd name="connsiteY10" fmla="*/ 1080222 h 1086460"/>
              <a:gd name="connsiteX11" fmla="*/ 753307 w 2705369"/>
              <a:gd name="connsiteY11" fmla="*/ 1070079 h 1086460"/>
              <a:gd name="connsiteX12" fmla="*/ 493684 w 2705369"/>
              <a:gd name="connsiteY12" fmla="*/ 1046629 h 1086460"/>
              <a:gd name="connsiteX13" fmla="*/ 174227 w 2705369"/>
              <a:gd name="connsiteY13" fmla="*/ 1009201 h 1086460"/>
              <a:gd name="connsiteX14" fmla="*/ 64964 w 2705369"/>
              <a:gd name="connsiteY14" fmla="*/ 965904 h 1086460"/>
              <a:gd name="connsiteX15" fmla="*/ 21531 w 2705369"/>
              <a:gd name="connsiteY15" fmla="*/ 919089 h 1086460"/>
              <a:gd name="connsiteX16" fmla="*/ 17872 w 2705369"/>
              <a:gd name="connsiteY16" fmla="*/ 751921 h 1086460"/>
              <a:gd name="connsiteX17" fmla="*/ 9896 w 2705369"/>
              <a:gd name="connsiteY17" fmla="*/ 656187 h 1086460"/>
              <a:gd name="connsiteX18" fmla="*/ 20682 w 2705369"/>
              <a:gd name="connsiteY18" fmla="*/ 520801 h 1086460"/>
              <a:gd name="connsiteX19" fmla="*/ 26596 w 2705369"/>
              <a:gd name="connsiteY19" fmla="*/ 54681 h 1086460"/>
              <a:gd name="connsiteX0" fmla="*/ 26596 w 2555008"/>
              <a:gd name="connsiteY0" fmla="*/ 54681 h 1086460"/>
              <a:gd name="connsiteX1" fmla="*/ 274674 w 2555008"/>
              <a:gd name="connsiteY1" fmla="*/ 7503 h 1086460"/>
              <a:gd name="connsiteX2" fmla="*/ 889644 w 2555008"/>
              <a:gd name="connsiteY2" fmla="*/ 38171 h 1086460"/>
              <a:gd name="connsiteX3" fmla="*/ 1772350 w 2555008"/>
              <a:gd name="connsiteY3" fmla="*/ 59036 h 1086460"/>
              <a:gd name="connsiteX4" fmla="*/ 2484063 w 2555008"/>
              <a:gd name="connsiteY4" fmla="*/ 66530 h 1086460"/>
              <a:gd name="connsiteX5" fmla="*/ 2441765 w 2555008"/>
              <a:gd name="connsiteY5" fmla="*/ 188000 h 1086460"/>
              <a:gd name="connsiteX6" fmla="*/ 2420293 w 2555008"/>
              <a:gd name="connsiteY6" fmla="*/ 332667 h 1086460"/>
              <a:gd name="connsiteX7" fmla="*/ 2419347 w 2555008"/>
              <a:gd name="connsiteY7" fmla="*/ 827781 h 1086460"/>
              <a:gd name="connsiteX8" fmla="*/ 2330195 w 2555008"/>
              <a:gd name="connsiteY8" fmla="*/ 996414 h 1086460"/>
              <a:gd name="connsiteX9" fmla="*/ 1659922 w 2555008"/>
              <a:gd name="connsiteY9" fmla="*/ 1071825 h 1086460"/>
              <a:gd name="connsiteX10" fmla="*/ 1348726 w 2555008"/>
              <a:gd name="connsiteY10" fmla="*/ 1080222 h 1086460"/>
              <a:gd name="connsiteX11" fmla="*/ 753307 w 2555008"/>
              <a:gd name="connsiteY11" fmla="*/ 1070079 h 1086460"/>
              <a:gd name="connsiteX12" fmla="*/ 493684 w 2555008"/>
              <a:gd name="connsiteY12" fmla="*/ 1046629 h 1086460"/>
              <a:gd name="connsiteX13" fmla="*/ 174227 w 2555008"/>
              <a:gd name="connsiteY13" fmla="*/ 1009201 h 1086460"/>
              <a:gd name="connsiteX14" fmla="*/ 64964 w 2555008"/>
              <a:gd name="connsiteY14" fmla="*/ 965904 h 1086460"/>
              <a:gd name="connsiteX15" fmla="*/ 21531 w 2555008"/>
              <a:gd name="connsiteY15" fmla="*/ 919089 h 1086460"/>
              <a:gd name="connsiteX16" fmla="*/ 17872 w 2555008"/>
              <a:gd name="connsiteY16" fmla="*/ 751921 h 1086460"/>
              <a:gd name="connsiteX17" fmla="*/ 9896 w 2555008"/>
              <a:gd name="connsiteY17" fmla="*/ 656187 h 1086460"/>
              <a:gd name="connsiteX18" fmla="*/ 20682 w 2555008"/>
              <a:gd name="connsiteY18" fmla="*/ 520801 h 1086460"/>
              <a:gd name="connsiteX19" fmla="*/ 26596 w 2555008"/>
              <a:gd name="connsiteY19" fmla="*/ 54681 h 1086460"/>
              <a:gd name="connsiteX0" fmla="*/ 26596 w 2537858"/>
              <a:gd name="connsiteY0" fmla="*/ 54681 h 1086460"/>
              <a:gd name="connsiteX1" fmla="*/ 274674 w 2537858"/>
              <a:gd name="connsiteY1" fmla="*/ 7503 h 1086460"/>
              <a:gd name="connsiteX2" fmla="*/ 889644 w 2537858"/>
              <a:gd name="connsiteY2" fmla="*/ 38171 h 1086460"/>
              <a:gd name="connsiteX3" fmla="*/ 1772350 w 2537858"/>
              <a:gd name="connsiteY3" fmla="*/ 59036 h 1086460"/>
              <a:gd name="connsiteX4" fmla="*/ 2484063 w 2537858"/>
              <a:gd name="connsiteY4" fmla="*/ 66530 h 1086460"/>
              <a:gd name="connsiteX5" fmla="*/ 2441765 w 2537858"/>
              <a:gd name="connsiteY5" fmla="*/ 188000 h 1086460"/>
              <a:gd name="connsiteX6" fmla="*/ 2420293 w 2537858"/>
              <a:gd name="connsiteY6" fmla="*/ 332667 h 1086460"/>
              <a:gd name="connsiteX7" fmla="*/ 2419347 w 2537858"/>
              <a:gd name="connsiteY7" fmla="*/ 827781 h 1086460"/>
              <a:gd name="connsiteX8" fmla="*/ 2330195 w 2537858"/>
              <a:gd name="connsiteY8" fmla="*/ 996414 h 1086460"/>
              <a:gd name="connsiteX9" fmla="*/ 1659922 w 2537858"/>
              <a:gd name="connsiteY9" fmla="*/ 1071825 h 1086460"/>
              <a:gd name="connsiteX10" fmla="*/ 1348726 w 2537858"/>
              <a:gd name="connsiteY10" fmla="*/ 1080222 h 1086460"/>
              <a:gd name="connsiteX11" fmla="*/ 753307 w 2537858"/>
              <a:gd name="connsiteY11" fmla="*/ 1070079 h 1086460"/>
              <a:gd name="connsiteX12" fmla="*/ 493684 w 2537858"/>
              <a:gd name="connsiteY12" fmla="*/ 1046629 h 1086460"/>
              <a:gd name="connsiteX13" fmla="*/ 174227 w 2537858"/>
              <a:gd name="connsiteY13" fmla="*/ 1009201 h 1086460"/>
              <a:gd name="connsiteX14" fmla="*/ 64964 w 2537858"/>
              <a:gd name="connsiteY14" fmla="*/ 965904 h 1086460"/>
              <a:gd name="connsiteX15" fmla="*/ 21531 w 2537858"/>
              <a:gd name="connsiteY15" fmla="*/ 919089 h 1086460"/>
              <a:gd name="connsiteX16" fmla="*/ 17872 w 2537858"/>
              <a:gd name="connsiteY16" fmla="*/ 751921 h 1086460"/>
              <a:gd name="connsiteX17" fmla="*/ 9896 w 2537858"/>
              <a:gd name="connsiteY17" fmla="*/ 656187 h 1086460"/>
              <a:gd name="connsiteX18" fmla="*/ 20682 w 2537858"/>
              <a:gd name="connsiteY18" fmla="*/ 520801 h 1086460"/>
              <a:gd name="connsiteX19" fmla="*/ 26596 w 2537858"/>
              <a:gd name="connsiteY19" fmla="*/ 54681 h 1086460"/>
              <a:gd name="connsiteX0" fmla="*/ 26596 w 2524425"/>
              <a:gd name="connsiteY0" fmla="*/ 54681 h 1086460"/>
              <a:gd name="connsiteX1" fmla="*/ 274674 w 2524425"/>
              <a:gd name="connsiteY1" fmla="*/ 7503 h 1086460"/>
              <a:gd name="connsiteX2" fmla="*/ 889644 w 2524425"/>
              <a:gd name="connsiteY2" fmla="*/ 38171 h 1086460"/>
              <a:gd name="connsiteX3" fmla="*/ 1772350 w 2524425"/>
              <a:gd name="connsiteY3" fmla="*/ 59036 h 1086460"/>
              <a:gd name="connsiteX4" fmla="*/ 2484063 w 2524425"/>
              <a:gd name="connsiteY4" fmla="*/ 66530 h 1086460"/>
              <a:gd name="connsiteX5" fmla="*/ 2441765 w 2524425"/>
              <a:gd name="connsiteY5" fmla="*/ 188000 h 1086460"/>
              <a:gd name="connsiteX6" fmla="*/ 2420293 w 2524425"/>
              <a:gd name="connsiteY6" fmla="*/ 332667 h 1086460"/>
              <a:gd name="connsiteX7" fmla="*/ 2419347 w 2524425"/>
              <a:gd name="connsiteY7" fmla="*/ 827781 h 1086460"/>
              <a:gd name="connsiteX8" fmla="*/ 2330195 w 2524425"/>
              <a:gd name="connsiteY8" fmla="*/ 996414 h 1086460"/>
              <a:gd name="connsiteX9" fmla="*/ 1659922 w 2524425"/>
              <a:gd name="connsiteY9" fmla="*/ 1071825 h 1086460"/>
              <a:gd name="connsiteX10" fmla="*/ 1348726 w 2524425"/>
              <a:gd name="connsiteY10" fmla="*/ 1080222 h 1086460"/>
              <a:gd name="connsiteX11" fmla="*/ 753307 w 2524425"/>
              <a:gd name="connsiteY11" fmla="*/ 1070079 h 1086460"/>
              <a:gd name="connsiteX12" fmla="*/ 493684 w 2524425"/>
              <a:gd name="connsiteY12" fmla="*/ 1046629 h 1086460"/>
              <a:gd name="connsiteX13" fmla="*/ 174227 w 2524425"/>
              <a:gd name="connsiteY13" fmla="*/ 1009201 h 1086460"/>
              <a:gd name="connsiteX14" fmla="*/ 64964 w 2524425"/>
              <a:gd name="connsiteY14" fmla="*/ 965904 h 1086460"/>
              <a:gd name="connsiteX15" fmla="*/ 21531 w 2524425"/>
              <a:gd name="connsiteY15" fmla="*/ 919089 h 1086460"/>
              <a:gd name="connsiteX16" fmla="*/ 17872 w 2524425"/>
              <a:gd name="connsiteY16" fmla="*/ 751921 h 1086460"/>
              <a:gd name="connsiteX17" fmla="*/ 9896 w 2524425"/>
              <a:gd name="connsiteY17" fmla="*/ 656187 h 1086460"/>
              <a:gd name="connsiteX18" fmla="*/ 20682 w 2524425"/>
              <a:gd name="connsiteY18" fmla="*/ 520801 h 1086460"/>
              <a:gd name="connsiteX19" fmla="*/ 26596 w 2524425"/>
              <a:gd name="connsiteY19" fmla="*/ 54681 h 1086460"/>
              <a:gd name="connsiteX0" fmla="*/ 26596 w 2485767"/>
              <a:gd name="connsiteY0" fmla="*/ 54681 h 1086460"/>
              <a:gd name="connsiteX1" fmla="*/ 274674 w 2485767"/>
              <a:gd name="connsiteY1" fmla="*/ 7503 h 1086460"/>
              <a:gd name="connsiteX2" fmla="*/ 889644 w 2485767"/>
              <a:gd name="connsiteY2" fmla="*/ 38171 h 1086460"/>
              <a:gd name="connsiteX3" fmla="*/ 1772350 w 2485767"/>
              <a:gd name="connsiteY3" fmla="*/ 59036 h 1086460"/>
              <a:gd name="connsiteX4" fmla="*/ 2394045 w 2485767"/>
              <a:gd name="connsiteY4" fmla="*/ 61792 h 1086460"/>
              <a:gd name="connsiteX5" fmla="*/ 2441765 w 2485767"/>
              <a:gd name="connsiteY5" fmla="*/ 188000 h 1086460"/>
              <a:gd name="connsiteX6" fmla="*/ 2420293 w 2485767"/>
              <a:gd name="connsiteY6" fmla="*/ 332667 h 1086460"/>
              <a:gd name="connsiteX7" fmla="*/ 2419347 w 2485767"/>
              <a:gd name="connsiteY7" fmla="*/ 827781 h 1086460"/>
              <a:gd name="connsiteX8" fmla="*/ 2330195 w 2485767"/>
              <a:gd name="connsiteY8" fmla="*/ 996414 h 1086460"/>
              <a:gd name="connsiteX9" fmla="*/ 1659922 w 2485767"/>
              <a:gd name="connsiteY9" fmla="*/ 1071825 h 1086460"/>
              <a:gd name="connsiteX10" fmla="*/ 1348726 w 2485767"/>
              <a:gd name="connsiteY10" fmla="*/ 1080222 h 1086460"/>
              <a:gd name="connsiteX11" fmla="*/ 753307 w 2485767"/>
              <a:gd name="connsiteY11" fmla="*/ 1070079 h 1086460"/>
              <a:gd name="connsiteX12" fmla="*/ 493684 w 2485767"/>
              <a:gd name="connsiteY12" fmla="*/ 1046629 h 1086460"/>
              <a:gd name="connsiteX13" fmla="*/ 174227 w 2485767"/>
              <a:gd name="connsiteY13" fmla="*/ 1009201 h 1086460"/>
              <a:gd name="connsiteX14" fmla="*/ 64964 w 2485767"/>
              <a:gd name="connsiteY14" fmla="*/ 965904 h 1086460"/>
              <a:gd name="connsiteX15" fmla="*/ 21531 w 2485767"/>
              <a:gd name="connsiteY15" fmla="*/ 919089 h 1086460"/>
              <a:gd name="connsiteX16" fmla="*/ 17872 w 2485767"/>
              <a:gd name="connsiteY16" fmla="*/ 751921 h 1086460"/>
              <a:gd name="connsiteX17" fmla="*/ 9896 w 2485767"/>
              <a:gd name="connsiteY17" fmla="*/ 656187 h 1086460"/>
              <a:gd name="connsiteX18" fmla="*/ 20682 w 2485767"/>
              <a:gd name="connsiteY18" fmla="*/ 520801 h 1086460"/>
              <a:gd name="connsiteX19" fmla="*/ 26596 w 2485767"/>
              <a:gd name="connsiteY19" fmla="*/ 54681 h 1086460"/>
              <a:gd name="connsiteX0" fmla="*/ 26596 w 2485767"/>
              <a:gd name="connsiteY0" fmla="*/ 54681 h 1086460"/>
              <a:gd name="connsiteX1" fmla="*/ 274674 w 2485767"/>
              <a:gd name="connsiteY1" fmla="*/ 7503 h 1086460"/>
              <a:gd name="connsiteX2" fmla="*/ 889644 w 2485767"/>
              <a:gd name="connsiteY2" fmla="*/ 38171 h 1086460"/>
              <a:gd name="connsiteX3" fmla="*/ 1772350 w 2485767"/>
              <a:gd name="connsiteY3" fmla="*/ 59036 h 1086460"/>
              <a:gd name="connsiteX4" fmla="*/ 2394045 w 2485767"/>
              <a:gd name="connsiteY4" fmla="*/ 61792 h 1086460"/>
              <a:gd name="connsiteX5" fmla="*/ 2441765 w 2485767"/>
              <a:gd name="connsiteY5" fmla="*/ 188000 h 1086460"/>
              <a:gd name="connsiteX6" fmla="*/ 2420293 w 2485767"/>
              <a:gd name="connsiteY6" fmla="*/ 332667 h 1086460"/>
              <a:gd name="connsiteX7" fmla="*/ 2419347 w 2485767"/>
              <a:gd name="connsiteY7" fmla="*/ 827781 h 1086460"/>
              <a:gd name="connsiteX8" fmla="*/ 2330195 w 2485767"/>
              <a:gd name="connsiteY8" fmla="*/ 996414 h 1086460"/>
              <a:gd name="connsiteX9" fmla="*/ 1659922 w 2485767"/>
              <a:gd name="connsiteY9" fmla="*/ 1071825 h 1086460"/>
              <a:gd name="connsiteX10" fmla="*/ 1348726 w 2485767"/>
              <a:gd name="connsiteY10" fmla="*/ 1080222 h 1086460"/>
              <a:gd name="connsiteX11" fmla="*/ 753307 w 2485767"/>
              <a:gd name="connsiteY11" fmla="*/ 1070079 h 1086460"/>
              <a:gd name="connsiteX12" fmla="*/ 493684 w 2485767"/>
              <a:gd name="connsiteY12" fmla="*/ 1046629 h 1086460"/>
              <a:gd name="connsiteX13" fmla="*/ 174227 w 2485767"/>
              <a:gd name="connsiteY13" fmla="*/ 1009201 h 1086460"/>
              <a:gd name="connsiteX14" fmla="*/ 64964 w 2485767"/>
              <a:gd name="connsiteY14" fmla="*/ 965904 h 1086460"/>
              <a:gd name="connsiteX15" fmla="*/ 21531 w 2485767"/>
              <a:gd name="connsiteY15" fmla="*/ 919089 h 1086460"/>
              <a:gd name="connsiteX16" fmla="*/ 17872 w 2485767"/>
              <a:gd name="connsiteY16" fmla="*/ 751921 h 1086460"/>
              <a:gd name="connsiteX17" fmla="*/ 9896 w 2485767"/>
              <a:gd name="connsiteY17" fmla="*/ 656187 h 1086460"/>
              <a:gd name="connsiteX18" fmla="*/ 20682 w 2485767"/>
              <a:gd name="connsiteY18" fmla="*/ 520801 h 1086460"/>
              <a:gd name="connsiteX19" fmla="*/ 26596 w 2485767"/>
              <a:gd name="connsiteY19" fmla="*/ 54681 h 1086460"/>
              <a:gd name="connsiteX0" fmla="*/ 26596 w 2453801"/>
              <a:gd name="connsiteY0" fmla="*/ 54681 h 1086460"/>
              <a:gd name="connsiteX1" fmla="*/ 274674 w 2453801"/>
              <a:gd name="connsiteY1" fmla="*/ 7503 h 1086460"/>
              <a:gd name="connsiteX2" fmla="*/ 889644 w 2453801"/>
              <a:gd name="connsiteY2" fmla="*/ 38171 h 1086460"/>
              <a:gd name="connsiteX3" fmla="*/ 1772350 w 2453801"/>
              <a:gd name="connsiteY3" fmla="*/ 59036 h 1086460"/>
              <a:gd name="connsiteX4" fmla="*/ 2214008 w 2453801"/>
              <a:gd name="connsiteY4" fmla="*/ 71268 h 1086460"/>
              <a:gd name="connsiteX5" fmla="*/ 2441765 w 2453801"/>
              <a:gd name="connsiteY5" fmla="*/ 188000 h 1086460"/>
              <a:gd name="connsiteX6" fmla="*/ 2420293 w 2453801"/>
              <a:gd name="connsiteY6" fmla="*/ 332667 h 1086460"/>
              <a:gd name="connsiteX7" fmla="*/ 2419347 w 2453801"/>
              <a:gd name="connsiteY7" fmla="*/ 827781 h 1086460"/>
              <a:gd name="connsiteX8" fmla="*/ 2330195 w 2453801"/>
              <a:gd name="connsiteY8" fmla="*/ 996414 h 1086460"/>
              <a:gd name="connsiteX9" fmla="*/ 1659922 w 2453801"/>
              <a:gd name="connsiteY9" fmla="*/ 1071825 h 1086460"/>
              <a:gd name="connsiteX10" fmla="*/ 1348726 w 2453801"/>
              <a:gd name="connsiteY10" fmla="*/ 1080222 h 1086460"/>
              <a:gd name="connsiteX11" fmla="*/ 753307 w 2453801"/>
              <a:gd name="connsiteY11" fmla="*/ 1070079 h 1086460"/>
              <a:gd name="connsiteX12" fmla="*/ 493684 w 2453801"/>
              <a:gd name="connsiteY12" fmla="*/ 1046629 h 1086460"/>
              <a:gd name="connsiteX13" fmla="*/ 174227 w 2453801"/>
              <a:gd name="connsiteY13" fmla="*/ 1009201 h 1086460"/>
              <a:gd name="connsiteX14" fmla="*/ 64964 w 2453801"/>
              <a:gd name="connsiteY14" fmla="*/ 965904 h 1086460"/>
              <a:gd name="connsiteX15" fmla="*/ 21531 w 2453801"/>
              <a:gd name="connsiteY15" fmla="*/ 919089 h 1086460"/>
              <a:gd name="connsiteX16" fmla="*/ 17872 w 2453801"/>
              <a:gd name="connsiteY16" fmla="*/ 751921 h 1086460"/>
              <a:gd name="connsiteX17" fmla="*/ 9896 w 2453801"/>
              <a:gd name="connsiteY17" fmla="*/ 656187 h 1086460"/>
              <a:gd name="connsiteX18" fmla="*/ 20682 w 2453801"/>
              <a:gd name="connsiteY18" fmla="*/ 520801 h 1086460"/>
              <a:gd name="connsiteX19" fmla="*/ 26596 w 2453801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4008 w 2429588"/>
              <a:gd name="connsiteY4" fmla="*/ 71268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18746 w 2429588"/>
              <a:gd name="connsiteY4" fmla="*/ 52316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32960 w 2429588"/>
              <a:gd name="connsiteY4" fmla="*/ 350799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232960 w 2429588"/>
              <a:gd name="connsiteY4" fmla="*/ 194451 h 1086460"/>
              <a:gd name="connsiteX5" fmla="*/ 2399125 w 2429588"/>
              <a:gd name="connsiteY5" fmla="*/ 79030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510549"/>
              <a:gd name="connsiteY0" fmla="*/ 54681 h 1086460"/>
              <a:gd name="connsiteX1" fmla="*/ 274674 w 2510549"/>
              <a:gd name="connsiteY1" fmla="*/ 7503 h 1086460"/>
              <a:gd name="connsiteX2" fmla="*/ 889644 w 2510549"/>
              <a:gd name="connsiteY2" fmla="*/ 38171 h 1086460"/>
              <a:gd name="connsiteX3" fmla="*/ 1772350 w 2510549"/>
              <a:gd name="connsiteY3" fmla="*/ 59036 h 1086460"/>
              <a:gd name="connsiteX4" fmla="*/ 2232960 w 2510549"/>
              <a:gd name="connsiteY4" fmla="*/ 194451 h 1086460"/>
              <a:gd name="connsiteX5" fmla="*/ 2399125 w 2510549"/>
              <a:gd name="connsiteY5" fmla="*/ 79030 h 1086460"/>
              <a:gd name="connsiteX6" fmla="*/ 2420293 w 2510549"/>
              <a:gd name="connsiteY6" fmla="*/ 332667 h 1086460"/>
              <a:gd name="connsiteX7" fmla="*/ 2419347 w 2510549"/>
              <a:gd name="connsiteY7" fmla="*/ 827781 h 1086460"/>
              <a:gd name="connsiteX8" fmla="*/ 2330195 w 2510549"/>
              <a:gd name="connsiteY8" fmla="*/ 996414 h 1086460"/>
              <a:gd name="connsiteX9" fmla="*/ 1659922 w 2510549"/>
              <a:gd name="connsiteY9" fmla="*/ 1071825 h 1086460"/>
              <a:gd name="connsiteX10" fmla="*/ 1348726 w 2510549"/>
              <a:gd name="connsiteY10" fmla="*/ 1080222 h 1086460"/>
              <a:gd name="connsiteX11" fmla="*/ 753307 w 2510549"/>
              <a:gd name="connsiteY11" fmla="*/ 1070079 h 1086460"/>
              <a:gd name="connsiteX12" fmla="*/ 493684 w 2510549"/>
              <a:gd name="connsiteY12" fmla="*/ 1046629 h 1086460"/>
              <a:gd name="connsiteX13" fmla="*/ 174227 w 2510549"/>
              <a:gd name="connsiteY13" fmla="*/ 1009201 h 1086460"/>
              <a:gd name="connsiteX14" fmla="*/ 64964 w 2510549"/>
              <a:gd name="connsiteY14" fmla="*/ 965904 h 1086460"/>
              <a:gd name="connsiteX15" fmla="*/ 21531 w 2510549"/>
              <a:gd name="connsiteY15" fmla="*/ 919089 h 1086460"/>
              <a:gd name="connsiteX16" fmla="*/ 17872 w 2510549"/>
              <a:gd name="connsiteY16" fmla="*/ 751921 h 1086460"/>
              <a:gd name="connsiteX17" fmla="*/ 9896 w 2510549"/>
              <a:gd name="connsiteY17" fmla="*/ 656187 h 1086460"/>
              <a:gd name="connsiteX18" fmla="*/ 20682 w 2510549"/>
              <a:gd name="connsiteY18" fmla="*/ 520801 h 1086460"/>
              <a:gd name="connsiteX19" fmla="*/ 26596 w 2510549"/>
              <a:gd name="connsiteY19" fmla="*/ 54681 h 1086460"/>
              <a:gd name="connsiteX0" fmla="*/ 26596 w 2510549"/>
              <a:gd name="connsiteY0" fmla="*/ 54681 h 1086460"/>
              <a:gd name="connsiteX1" fmla="*/ 274674 w 2510549"/>
              <a:gd name="connsiteY1" fmla="*/ 7503 h 1086460"/>
              <a:gd name="connsiteX2" fmla="*/ 889644 w 2510549"/>
              <a:gd name="connsiteY2" fmla="*/ 38171 h 1086460"/>
              <a:gd name="connsiteX3" fmla="*/ 1772350 w 2510549"/>
              <a:gd name="connsiteY3" fmla="*/ 59036 h 1086460"/>
              <a:gd name="connsiteX4" fmla="*/ 2232960 w 2510549"/>
              <a:gd name="connsiteY4" fmla="*/ 194451 h 1086460"/>
              <a:gd name="connsiteX5" fmla="*/ 2399125 w 2510549"/>
              <a:gd name="connsiteY5" fmla="*/ 79030 h 1086460"/>
              <a:gd name="connsiteX6" fmla="*/ 2420293 w 2510549"/>
              <a:gd name="connsiteY6" fmla="*/ 332667 h 1086460"/>
              <a:gd name="connsiteX7" fmla="*/ 2419347 w 2510549"/>
              <a:gd name="connsiteY7" fmla="*/ 827781 h 1086460"/>
              <a:gd name="connsiteX8" fmla="*/ 2330195 w 2510549"/>
              <a:gd name="connsiteY8" fmla="*/ 996414 h 1086460"/>
              <a:gd name="connsiteX9" fmla="*/ 1659922 w 2510549"/>
              <a:gd name="connsiteY9" fmla="*/ 1071825 h 1086460"/>
              <a:gd name="connsiteX10" fmla="*/ 1348726 w 2510549"/>
              <a:gd name="connsiteY10" fmla="*/ 1080222 h 1086460"/>
              <a:gd name="connsiteX11" fmla="*/ 753307 w 2510549"/>
              <a:gd name="connsiteY11" fmla="*/ 1070079 h 1086460"/>
              <a:gd name="connsiteX12" fmla="*/ 493684 w 2510549"/>
              <a:gd name="connsiteY12" fmla="*/ 1046629 h 1086460"/>
              <a:gd name="connsiteX13" fmla="*/ 174227 w 2510549"/>
              <a:gd name="connsiteY13" fmla="*/ 1009201 h 1086460"/>
              <a:gd name="connsiteX14" fmla="*/ 64964 w 2510549"/>
              <a:gd name="connsiteY14" fmla="*/ 965904 h 1086460"/>
              <a:gd name="connsiteX15" fmla="*/ 21531 w 2510549"/>
              <a:gd name="connsiteY15" fmla="*/ 919089 h 1086460"/>
              <a:gd name="connsiteX16" fmla="*/ 17872 w 2510549"/>
              <a:gd name="connsiteY16" fmla="*/ 751921 h 1086460"/>
              <a:gd name="connsiteX17" fmla="*/ 9896 w 2510549"/>
              <a:gd name="connsiteY17" fmla="*/ 656187 h 1086460"/>
              <a:gd name="connsiteX18" fmla="*/ 20682 w 2510549"/>
              <a:gd name="connsiteY18" fmla="*/ 520801 h 1086460"/>
              <a:gd name="connsiteX19" fmla="*/ 26596 w 2510549"/>
              <a:gd name="connsiteY19" fmla="*/ 54681 h 1086460"/>
              <a:gd name="connsiteX0" fmla="*/ 26596 w 2528445"/>
              <a:gd name="connsiteY0" fmla="*/ 344828 h 1376607"/>
              <a:gd name="connsiteX1" fmla="*/ 274674 w 2528445"/>
              <a:gd name="connsiteY1" fmla="*/ 297650 h 1376607"/>
              <a:gd name="connsiteX2" fmla="*/ 889644 w 2528445"/>
              <a:gd name="connsiteY2" fmla="*/ 328318 h 1376607"/>
              <a:gd name="connsiteX3" fmla="*/ 1772350 w 2528445"/>
              <a:gd name="connsiteY3" fmla="*/ 349183 h 1376607"/>
              <a:gd name="connsiteX4" fmla="*/ 2275600 w 2528445"/>
              <a:gd name="connsiteY4" fmla="*/ 1340 h 1376607"/>
              <a:gd name="connsiteX5" fmla="*/ 2399125 w 2528445"/>
              <a:gd name="connsiteY5" fmla="*/ 369177 h 1376607"/>
              <a:gd name="connsiteX6" fmla="*/ 2420293 w 2528445"/>
              <a:gd name="connsiteY6" fmla="*/ 622814 h 1376607"/>
              <a:gd name="connsiteX7" fmla="*/ 2419347 w 2528445"/>
              <a:gd name="connsiteY7" fmla="*/ 1117928 h 1376607"/>
              <a:gd name="connsiteX8" fmla="*/ 2330195 w 2528445"/>
              <a:gd name="connsiteY8" fmla="*/ 1286561 h 1376607"/>
              <a:gd name="connsiteX9" fmla="*/ 1659922 w 2528445"/>
              <a:gd name="connsiteY9" fmla="*/ 1361972 h 1376607"/>
              <a:gd name="connsiteX10" fmla="*/ 1348726 w 2528445"/>
              <a:gd name="connsiteY10" fmla="*/ 1370369 h 1376607"/>
              <a:gd name="connsiteX11" fmla="*/ 753307 w 2528445"/>
              <a:gd name="connsiteY11" fmla="*/ 1360226 h 1376607"/>
              <a:gd name="connsiteX12" fmla="*/ 493684 w 2528445"/>
              <a:gd name="connsiteY12" fmla="*/ 1336776 h 1376607"/>
              <a:gd name="connsiteX13" fmla="*/ 174227 w 2528445"/>
              <a:gd name="connsiteY13" fmla="*/ 1299348 h 1376607"/>
              <a:gd name="connsiteX14" fmla="*/ 64964 w 2528445"/>
              <a:gd name="connsiteY14" fmla="*/ 1256051 h 1376607"/>
              <a:gd name="connsiteX15" fmla="*/ 21531 w 2528445"/>
              <a:gd name="connsiteY15" fmla="*/ 1209236 h 1376607"/>
              <a:gd name="connsiteX16" fmla="*/ 17872 w 2528445"/>
              <a:gd name="connsiteY16" fmla="*/ 1042068 h 1376607"/>
              <a:gd name="connsiteX17" fmla="*/ 9896 w 2528445"/>
              <a:gd name="connsiteY17" fmla="*/ 946334 h 1376607"/>
              <a:gd name="connsiteX18" fmla="*/ 20682 w 2528445"/>
              <a:gd name="connsiteY18" fmla="*/ 810948 h 1376607"/>
              <a:gd name="connsiteX19" fmla="*/ 26596 w 2528445"/>
              <a:gd name="connsiteY19" fmla="*/ 344828 h 1376607"/>
              <a:gd name="connsiteX0" fmla="*/ 26596 w 2642467"/>
              <a:gd name="connsiteY0" fmla="*/ 345073 h 1376852"/>
              <a:gd name="connsiteX1" fmla="*/ 274674 w 2642467"/>
              <a:gd name="connsiteY1" fmla="*/ 297895 h 1376852"/>
              <a:gd name="connsiteX2" fmla="*/ 889644 w 2642467"/>
              <a:gd name="connsiteY2" fmla="*/ 328563 h 1376852"/>
              <a:gd name="connsiteX3" fmla="*/ 1772350 w 2642467"/>
              <a:gd name="connsiteY3" fmla="*/ 349428 h 1376852"/>
              <a:gd name="connsiteX4" fmla="*/ 2275600 w 2642467"/>
              <a:gd name="connsiteY4" fmla="*/ 1585 h 1376852"/>
              <a:gd name="connsiteX5" fmla="*/ 2640754 w 2642467"/>
              <a:gd name="connsiteY5" fmla="*/ 322044 h 1376852"/>
              <a:gd name="connsiteX6" fmla="*/ 2420293 w 2642467"/>
              <a:gd name="connsiteY6" fmla="*/ 623059 h 1376852"/>
              <a:gd name="connsiteX7" fmla="*/ 2419347 w 2642467"/>
              <a:gd name="connsiteY7" fmla="*/ 1118173 h 1376852"/>
              <a:gd name="connsiteX8" fmla="*/ 2330195 w 2642467"/>
              <a:gd name="connsiteY8" fmla="*/ 1286806 h 1376852"/>
              <a:gd name="connsiteX9" fmla="*/ 1659922 w 2642467"/>
              <a:gd name="connsiteY9" fmla="*/ 1362217 h 1376852"/>
              <a:gd name="connsiteX10" fmla="*/ 1348726 w 2642467"/>
              <a:gd name="connsiteY10" fmla="*/ 1370614 h 1376852"/>
              <a:gd name="connsiteX11" fmla="*/ 753307 w 2642467"/>
              <a:gd name="connsiteY11" fmla="*/ 1360471 h 1376852"/>
              <a:gd name="connsiteX12" fmla="*/ 493684 w 2642467"/>
              <a:gd name="connsiteY12" fmla="*/ 1337021 h 1376852"/>
              <a:gd name="connsiteX13" fmla="*/ 174227 w 2642467"/>
              <a:gd name="connsiteY13" fmla="*/ 1299593 h 1376852"/>
              <a:gd name="connsiteX14" fmla="*/ 64964 w 2642467"/>
              <a:gd name="connsiteY14" fmla="*/ 1256296 h 1376852"/>
              <a:gd name="connsiteX15" fmla="*/ 21531 w 2642467"/>
              <a:gd name="connsiteY15" fmla="*/ 1209481 h 1376852"/>
              <a:gd name="connsiteX16" fmla="*/ 17872 w 2642467"/>
              <a:gd name="connsiteY16" fmla="*/ 1042313 h 1376852"/>
              <a:gd name="connsiteX17" fmla="*/ 9896 w 2642467"/>
              <a:gd name="connsiteY17" fmla="*/ 946579 h 1376852"/>
              <a:gd name="connsiteX18" fmla="*/ 20682 w 2642467"/>
              <a:gd name="connsiteY18" fmla="*/ 811193 h 1376852"/>
              <a:gd name="connsiteX19" fmla="*/ 26596 w 2642467"/>
              <a:gd name="connsiteY19" fmla="*/ 345073 h 1376852"/>
              <a:gd name="connsiteX0" fmla="*/ 26596 w 2646249"/>
              <a:gd name="connsiteY0" fmla="*/ 269781 h 1301560"/>
              <a:gd name="connsiteX1" fmla="*/ 274674 w 2646249"/>
              <a:gd name="connsiteY1" fmla="*/ 222603 h 1301560"/>
              <a:gd name="connsiteX2" fmla="*/ 889644 w 2646249"/>
              <a:gd name="connsiteY2" fmla="*/ 253271 h 1301560"/>
              <a:gd name="connsiteX3" fmla="*/ 1772350 w 2646249"/>
              <a:gd name="connsiteY3" fmla="*/ 274136 h 1301560"/>
              <a:gd name="connsiteX4" fmla="*/ 2142941 w 2646249"/>
              <a:gd name="connsiteY4" fmla="*/ 2099 h 1301560"/>
              <a:gd name="connsiteX5" fmla="*/ 2640754 w 2646249"/>
              <a:gd name="connsiteY5" fmla="*/ 246752 h 1301560"/>
              <a:gd name="connsiteX6" fmla="*/ 2420293 w 2646249"/>
              <a:gd name="connsiteY6" fmla="*/ 547767 h 1301560"/>
              <a:gd name="connsiteX7" fmla="*/ 2419347 w 2646249"/>
              <a:gd name="connsiteY7" fmla="*/ 1042881 h 1301560"/>
              <a:gd name="connsiteX8" fmla="*/ 2330195 w 2646249"/>
              <a:gd name="connsiteY8" fmla="*/ 1211514 h 1301560"/>
              <a:gd name="connsiteX9" fmla="*/ 1659922 w 2646249"/>
              <a:gd name="connsiteY9" fmla="*/ 1286925 h 1301560"/>
              <a:gd name="connsiteX10" fmla="*/ 1348726 w 2646249"/>
              <a:gd name="connsiteY10" fmla="*/ 1295322 h 1301560"/>
              <a:gd name="connsiteX11" fmla="*/ 753307 w 2646249"/>
              <a:gd name="connsiteY11" fmla="*/ 1285179 h 1301560"/>
              <a:gd name="connsiteX12" fmla="*/ 493684 w 2646249"/>
              <a:gd name="connsiteY12" fmla="*/ 1261729 h 1301560"/>
              <a:gd name="connsiteX13" fmla="*/ 174227 w 2646249"/>
              <a:gd name="connsiteY13" fmla="*/ 1224301 h 1301560"/>
              <a:gd name="connsiteX14" fmla="*/ 64964 w 2646249"/>
              <a:gd name="connsiteY14" fmla="*/ 1181004 h 1301560"/>
              <a:gd name="connsiteX15" fmla="*/ 21531 w 2646249"/>
              <a:gd name="connsiteY15" fmla="*/ 1134189 h 1301560"/>
              <a:gd name="connsiteX16" fmla="*/ 17872 w 2646249"/>
              <a:gd name="connsiteY16" fmla="*/ 967021 h 1301560"/>
              <a:gd name="connsiteX17" fmla="*/ 9896 w 2646249"/>
              <a:gd name="connsiteY17" fmla="*/ 871287 h 1301560"/>
              <a:gd name="connsiteX18" fmla="*/ 20682 w 2646249"/>
              <a:gd name="connsiteY18" fmla="*/ 735901 h 1301560"/>
              <a:gd name="connsiteX19" fmla="*/ 26596 w 2646249"/>
              <a:gd name="connsiteY19" fmla="*/ 269781 h 1301560"/>
              <a:gd name="connsiteX0" fmla="*/ 26596 w 2646249"/>
              <a:gd name="connsiteY0" fmla="*/ 269781 h 1301560"/>
              <a:gd name="connsiteX1" fmla="*/ 274674 w 2646249"/>
              <a:gd name="connsiteY1" fmla="*/ 222603 h 1301560"/>
              <a:gd name="connsiteX2" fmla="*/ 889644 w 2646249"/>
              <a:gd name="connsiteY2" fmla="*/ 253271 h 1301560"/>
              <a:gd name="connsiteX3" fmla="*/ 1772350 w 2646249"/>
              <a:gd name="connsiteY3" fmla="*/ 274136 h 1301560"/>
              <a:gd name="connsiteX4" fmla="*/ 2142941 w 2646249"/>
              <a:gd name="connsiteY4" fmla="*/ 2099 h 1301560"/>
              <a:gd name="connsiteX5" fmla="*/ 2640754 w 2646249"/>
              <a:gd name="connsiteY5" fmla="*/ 246752 h 1301560"/>
              <a:gd name="connsiteX6" fmla="*/ 2420293 w 2646249"/>
              <a:gd name="connsiteY6" fmla="*/ 547767 h 1301560"/>
              <a:gd name="connsiteX7" fmla="*/ 2419347 w 2646249"/>
              <a:gd name="connsiteY7" fmla="*/ 1042881 h 1301560"/>
              <a:gd name="connsiteX8" fmla="*/ 2330195 w 2646249"/>
              <a:gd name="connsiteY8" fmla="*/ 1211514 h 1301560"/>
              <a:gd name="connsiteX9" fmla="*/ 1659922 w 2646249"/>
              <a:gd name="connsiteY9" fmla="*/ 1286925 h 1301560"/>
              <a:gd name="connsiteX10" fmla="*/ 1348726 w 2646249"/>
              <a:gd name="connsiteY10" fmla="*/ 1295322 h 1301560"/>
              <a:gd name="connsiteX11" fmla="*/ 753307 w 2646249"/>
              <a:gd name="connsiteY11" fmla="*/ 1285179 h 1301560"/>
              <a:gd name="connsiteX12" fmla="*/ 493684 w 2646249"/>
              <a:gd name="connsiteY12" fmla="*/ 1261729 h 1301560"/>
              <a:gd name="connsiteX13" fmla="*/ 174227 w 2646249"/>
              <a:gd name="connsiteY13" fmla="*/ 1224301 h 1301560"/>
              <a:gd name="connsiteX14" fmla="*/ 64964 w 2646249"/>
              <a:gd name="connsiteY14" fmla="*/ 1181004 h 1301560"/>
              <a:gd name="connsiteX15" fmla="*/ 21531 w 2646249"/>
              <a:gd name="connsiteY15" fmla="*/ 1134189 h 1301560"/>
              <a:gd name="connsiteX16" fmla="*/ 17872 w 2646249"/>
              <a:gd name="connsiteY16" fmla="*/ 967021 h 1301560"/>
              <a:gd name="connsiteX17" fmla="*/ 9896 w 2646249"/>
              <a:gd name="connsiteY17" fmla="*/ 871287 h 1301560"/>
              <a:gd name="connsiteX18" fmla="*/ 20682 w 2646249"/>
              <a:gd name="connsiteY18" fmla="*/ 735901 h 1301560"/>
              <a:gd name="connsiteX19" fmla="*/ 26596 w 2646249"/>
              <a:gd name="connsiteY19" fmla="*/ 269781 h 1301560"/>
              <a:gd name="connsiteX0" fmla="*/ 26596 w 2646249"/>
              <a:gd name="connsiteY0" fmla="*/ 272503 h 1304282"/>
              <a:gd name="connsiteX1" fmla="*/ 274674 w 2646249"/>
              <a:gd name="connsiteY1" fmla="*/ 225325 h 1304282"/>
              <a:gd name="connsiteX2" fmla="*/ 889644 w 2646249"/>
              <a:gd name="connsiteY2" fmla="*/ 255993 h 1304282"/>
              <a:gd name="connsiteX3" fmla="*/ 1772350 w 2646249"/>
              <a:gd name="connsiteY3" fmla="*/ 276858 h 1304282"/>
              <a:gd name="connsiteX4" fmla="*/ 2142941 w 2646249"/>
              <a:gd name="connsiteY4" fmla="*/ 4821 h 1304282"/>
              <a:gd name="connsiteX5" fmla="*/ 2640754 w 2646249"/>
              <a:gd name="connsiteY5" fmla="*/ 249474 h 1304282"/>
              <a:gd name="connsiteX6" fmla="*/ 2420293 w 2646249"/>
              <a:gd name="connsiteY6" fmla="*/ 550489 h 1304282"/>
              <a:gd name="connsiteX7" fmla="*/ 2419347 w 2646249"/>
              <a:gd name="connsiteY7" fmla="*/ 1045603 h 1304282"/>
              <a:gd name="connsiteX8" fmla="*/ 2330195 w 2646249"/>
              <a:gd name="connsiteY8" fmla="*/ 1214236 h 1304282"/>
              <a:gd name="connsiteX9" fmla="*/ 1659922 w 2646249"/>
              <a:gd name="connsiteY9" fmla="*/ 1289647 h 1304282"/>
              <a:gd name="connsiteX10" fmla="*/ 1348726 w 2646249"/>
              <a:gd name="connsiteY10" fmla="*/ 1298044 h 1304282"/>
              <a:gd name="connsiteX11" fmla="*/ 753307 w 2646249"/>
              <a:gd name="connsiteY11" fmla="*/ 1287901 h 1304282"/>
              <a:gd name="connsiteX12" fmla="*/ 493684 w 2646249"/>
              <a:gd name="connsiteY12" fmla="*/ 1264451 h 1304282"/>
              <a:gd name="connsiteX13" fmla="*/ 174227 w 2646249"/>
              <a:gd name="connsiteY13" fmla="*/ 1227023 h 1304282"/>
              <a:gd name="connsiteX14" fmla="*/ 64964 w 2646249"/>
              <a:gd name="connsiteY14" fmla="*/ 1183726 h 1304282"/>
              <a:gd name="connsiteX15" fmla="*/ 21531 w 2646249"/>
              <a:gd name="connsiteY15" fmla="*/ 1136911 h 1304282"/>
              <a:gd name="connsiteX16" fmla="*/ 17872 w 2646249"/>
              <a:gd name="connsiteY16" fmla="*/ 969743 h 1304282"/>
              <a:gd name="connsiteX17" fmla="*/ 9896 w 2646249"/>
              <a:gd name="connsiteY17" fmla="*/ 874009 h 1304282"/>
              <a:gd name="connsiteX18" fmla="*/ 20682 w 2646249"/>
              <a:gd name="connsiteY18" fmla="*/ 738623 h 1304282"/>
              <a:gd name="connsiteX19" fmla="*/ 26596 w 2646249"/>
              <a:gd name="connsiteY19" fmla="*/ 272503 h 130428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1896"/>
              <a:gd name="connsiteY0" fmla="*/ 175873 h 1207652"/>
              <a:gd name="connsiteX1" fmla="*/ 274674 w 2641896"/>
              <a:gd name="connsiteY1" fmla="*/ 128695 h 1207652"/>
              <a:gd name="connsiteX2" fmla="*/ 889644 w 2641896"/>
              <a:gd name="connsiteY2" fmla="*/ 159363 h 1207652"/>
              <a:gd name="connsiteX3" fmla="*/ 1772350 w 2641896"/>
              <a:gd name="connsiteY3" fmla="*/ 180228 h 1207652"/>
              <a:gd name="connsiteX4" fmla="*/ 2304027 w 2641896"/>
              <a:gd name="connsiteY4" fmla="*/ 7685 h 1207652"/>
              <a:gd name="connsiteX5" fmla="*/ 2640754 w 2641896"/>
              <a:gd name="connsiteY5" fmla="*/ 152844 h 1207652"/>
              <a:gd name="connsiteX6" fmla="*/ 2420293 w 2641896"/>
              <a:gd name="connsiteY6" fmla="*/ 453859 h 1207652"/>
              <a:gd name="connsiteX7" fmla="*/ 2419347 w 2641896"/>
              <a:gd name="connsiteY7" fmla="*/ 948973 h 1207652"/>
              <a:gd name="connsiteX8" fmla="*/ 2330195 w 2641896"/>
              <a:gd name="connsiteY8" fmla="*/ 1117606 h 1207652"/>
              <a:gd name="connsiteX9" fmla="*/ 1659922 w 2641896"/>
              <a:gd name="connsiteY9" fmla="*/ 1193017 h 1207652"/>
              <a:gd name="connsiteX10" fmla="*/ 1348726 w 2641896"/>
              <a:gd name="connsiteY10" fmla="*/ 1201414 h 1207652"/>
              <a:gd name="connsiteX11" fmla="*/ 753307 w 2641896"/>
              <a:gd name="connsiteY11" fmla="*/ 1191271 h 1207652"/>
              <a:gd name="connsiteX12" fmla="*/ 493684 w 2641896"/>
              <a:gd name="connsiteY12" fmla="*/ 1167821 h 1207652"/>
              <a:gd name="connsiteX13" fmla="*/ 174227 w 2641896"/>
              <a:gd name="connsiteY13" fmla="*/ 1130393 h 1207652"/>
              <a:gd name="connsiteX14" fmla="*/ 64964 w 2641896"/>
              <a:gd name="connsiteY14" fmla="*/ 1087096 h 1207652"/>
              <a:gd name="connsiteX15" fmla="*/ 21531 w 2641896"/>
              <a:gd name="connsiteY15" fmla="*/ 1040281 h 1207652"/>
              <a:gd name="connsiteX16" fmla="*/ 17872 w 2641896"/>
              <a:gd name="connsiteY16" fmla="*/ 873113 h 1207652"/>
              <a:gd name="connsiteX17" fmla="*/ 9896 w 2641896"/>
              <a:gd name="connsiteY17" fmla="*/ 777379 h 1207652"/>
              <a:gd name="connsiteX18" fmla="*/ 20682 w 2641896"/>
              <a:gd name="connsiteY18" fmla="*/ 641993 h 1207652"/>
              <a:gd name="connsiteX19" fmla="*/ 26596 w 2641896"/>
              <a:gd name="connsiteY19" fmla="*/ 175873 h 1207652"/>
              <a:gd name="connsiteX0" fmla="*/ 26596 w 2642365"/>
              <a:gd name="connsiteY0" fmla="*/ 63065 h 1094844"/>
              <a:gd name="connsiteX1" fmla="*/ 274674 w 2642365"/>
              <a:gd name="connsiteY1" fmla="*/ 15887 h 1094844"/>
              <a:gd name="connsiteX2" fmla="*/ 889644 w 2642365"/>
              <a:gd name="connsiteY2" fmla="*/ 46555 h 1094844"/>
              <a:gd name="connsiteX3" fmla="*/ 1772350 w 2642365"/>
              <a:gd name="connsiteY3" fmla="*/ 67420 h 1094844"/>
              <a:gd name="connsiteX4" fmla="*/ 2280337 w 2642365"/>
              <a:gd name="connsiteY4" fmla="*/ 27536 h 1094844"/>
              <a:gd name="connsiteX5" fmla="*/ 2640754 w 2642365"/>
              <a:gd name="connsiteY5" fmla="*/ 40036 h 1094844"/>
              <a:gd name="connsiteX6" fmla="*/ 2420293 w 2642365"/>
              <a:gd name="connsiteY6" fmla="*/ 341051 h 1094844"/>
              <a:gd name="connsiteX7" fmla="*/ 2419347 w 2642365"/>
              <a:gd name="connsiteY7" fmla="*/ 836165 h 1094844"/>
              <a:gd name="connsiteX8" fmla="*/ 2330195 w 2642365"/>
              <a:gd name="connsiteY8" fmla="*/ 1004798 h 1094844"/>
              <a:gd name="connsiteX9" fmla="*/ 1659922 w 2642365"/>
              <a:gd name="connsiteY9" fmla="*/ 1080209 h 1094844"/>
              <a:gd name="connsiteX10" fmla="*/ 1348726 w 2642365"/>
              <a:gd name="connsiteY10" fmla="*/ 1088606 h 1094844"/>
              <a:gd name="connsiteX11" fmla="*/ 753307 w 2642365"/>
              <a:gd name="connsiteY11" fmla="*/ 1078463 h 1094844"/>
              <a:gd name="connsiteX12" fmla="*/ 493684 w 2642365"/>
              <a:gd name="connsiteY12" fmla="*/ 1055013 h 1094844"/>
              <a:gd name="connsiteX13" fmla="*/ 174227 w 2642365"/>
              <a:gd name="connsiteY13" fmla="*/ 1017585 h 1094844"/>
              <a:gd name="connsiteX14" fmla="*/ 64964 w 2642365"/>
              <a:gd name="connsiteY14" fmla="*/ 974288 h 1094844"/>
              <a:gd name="connsiteX15" fmla="*/ 21531 w 2642365"/>
              <a:gd name="connsiteY15" fmla="*/ 927473 h 1094844"/>
              <a:gd name="connsiteX16" fmla="*/ 17872 w 2642365"/>
              <a:gd name="connsiteY16" fmla="*/ 760305 h 1094844"/>
              <a:gd name="connsiteX17" fmla="*/ 9896 w 2642365"/>
              <a:gd name="connsiteY17" fmla="*/ 664571 h 1094844"/>
              <a:gd name="connsiteX18" fmla="*/ 20682 w 2642365"/>
              <a:gd name="connsiteY18" fmla="*/ 529185 h 1094844"/>
              <a:gd name="connsiteX19" fmla="*/ 26596 w 2642365"/>
              <a:gd name="connsiteY19" fmla="*/ 63065 h 1094844"/>
              <a:gd name="connsiteX0" fmla="*/ 26596 w 2642365"/>
              <a:gd name="connsiteY0" fmla="*/ 63065 h 1094844"/>
              <a:gd name="connsiteX1" fmla="*/ 274674 w 2642365"/>
              <a:gd name="connsiteY1" fmla="*/ 15887 h 1094844"/>
              <a:gd name="connsiteX2" fmla="*/ 889644 w 2642365"/>
              <a:gd name="connsiteY2" fmla="*/ 46555 h 1094844"/>
              <a:gd name="connsiteX3" fmla="*/ 1772350 w 2642365"/>
              <a:gd name="connsiteY3" fmla="*/ 67420 h 1094844"/>
              <a:gd name="connsiteX4" fmla="*/ 2280337 w 2642365"/>
              <a:gd name="connsiteY4" fmla="*/ 27536 h 1094844"/>
              <a:gd name="connsiteX5" fmla="*/ 2640754 w 2642365"/>
              <a:gd name="connsiteY5" fmla="*/ 40036 h 1094844"/>
              <a:gd name="connsiteX6" fmla="*/ 2420293 w 2642365"/>
              <a:gd name="connsiteY6" fmla="*/ 341051 h 1094844"/>
              <a:gd name="connsiteX7" fmla="*/ 2419347 w 2642365"/>
              <a:gd name="connsiteY7" fmla="*/ 836165 h 1094844"/>
              <a:gd name="connsiteX8" fmla="*/ 2330195 w 2642365"/>
              <a:gd name="connsiteY8" fmla="*/ 1004798 h 1094844"/>
              <a:gd name="connsiteX9" fmla="*/ 1659922 w 2642365"/>
              <a:gd name="connsiteY9" fmla="*/ 1080209 h 1094844"/>
              <a:gd name="connsiteX10" fmla="*/ 1348726 w 2642365"/>
              <a:gd name="connsiteY10" fmla="*/ 1088606 h 1094844"/>
              <a:gd name="connsiteX11" fmla="*/ 753307 w 2642365"/>
              <a:gd name="connsiteY11" fmla="*/ 1078463 h 1094844"/>
              <a:gd name="connsiteX12" fmla="*/ 493684 w 2642365"/>
              <a:gd name="connsiteY12" fmla="*/ 1055013 h 1094844"/>
              <a:gd name="connsiteX13" fmla="*/ 174227 w 2642365"/>
              <a:gd name="connsiteY13" fmla="*/ 1017585 h 1094844"/>
              <a:gd name="connsiteX14" fmla="*/ 64964 w 2642365"/>
              <a:gd name="connsiteY14" fmla="*/ 974288 h 1094844"/>
              <a:gd name="connsiteX15" fmla="*/ 21531 w 2642365"/>
              <a:gd name="connsiteY15" fmla="*/ 927473 h 1094844"/>
              <a:gd name="connsiteX16" fmla="*/ 17872 w 2642365"/>
              <a:gd name="connsiteY16" fmla="*/ 760305 h 1094844"/>
              <a:gd name="connsiteX17" fmla="*/ 9896 w 2642365"/>
              <a:gd name="connsiteY17" fmla="*/ 664571 h 1094844"/>
              <a:gd name="connsiteX18" fmla="*/ 20682 w 2642365"/>
              <a:gd name="connsiteY18" fmla="*/ 529185 h 1094844"/>
              <a:gd name="connsiteX19" fmla="*/ 26596 w 2642365"/>
              <a:gd name="connsiteY19" fmla="*/ 63065 h 1094844"/>
              <a:gd name="connsiteX0" fmla="*/ 26596 w 2640797"/>
              <a:gd name="connsiteY0" fmla="*/ 55221 h 1087000"/>
              <a:gd name="connsiteX1" fmla="*/ 274674 w 2640797"/>
              <a:gd name="connsiteY1" fmla="*/ 8043 h 1087000"/>
              <a:gd name="connsiteX2" fmla="*/ 889644 w 2640797"/>
              <a:gd name="connsiteY2" fmla="*/ 38711 h 1087000"/>
              <a:gd name="connsiteX3" fmla="*/ 1772350 w 2640797"/>
              <a:gd name="connsiteY3" fmla="*/ 59576 h 1087000"/>
              <a:gd name="connsiteX4" fmla="*/ 2398783 w 2640797"/>
              <a:gd name="connsiteY4" fmla="*/ 33906 h 1087000"/>
              <a:gd name="connsiteX5" fmla="*/ 2640754 w 2640797"/>
              <a:gd name="connsiteY5" fmla="*/ 32192 h 1087000"/>
              <a:gd name="connsiteX6" fmla="*/ 2420293 w 2640797"/>
              <a:gd name="connsiteY6" fmla="*/ 333207 h 1087000"/>
              <a:gd name="connsiteX7" fmla="*/ 2419347 w 2640797"/>
              <a:gd name="connsiteY7" fmla="*/ 828321 h 1087000"/>
              <a:gd name="connsiteX8" fmla="*/ 2330195 w 2640797"/>
              <a:gd name="connsiteY8" fmla="*/ 996954 h 1087000"/>
              <a:gd name="connsiteX9" fmla="*/ 1659922 w 2640797"/>
              <a:gd name="connsiteY9" fmla="*/ 1072365 h 1087000"/>
              <a:gd name="connsiteX10" fmla="*/ 1348726 w 2640797"/>
              <a:gd name="connsiteY10" fmla="*/ 1080762 h 1087000"/>
              <a:gd name="connsiteX11" fmla="*/ 753307 w 2640797"/>
              <a:gd name="connsiteY11" fmla="*/ 1070619 h 1087000"/>
              <a:gd name="connsiteX12" fmla="*/ 493684 w 2640797"/>
              <a:gd name="connsiteY12" fmla="*/ 1047169 h 1087000"/>
              <a:gd name="connsiteX13" fmla="*/ 174227 w 2640797"/>
              <a:gd name="connsiteY13" fmla="*/ 1009741 h 1087000"/>
              <a:gd name="connsiteX14" fmla="*/ 64964 w 2640797"/>
              <a:gd name="connsiteY14" fmla="*/ 966444 h 1087000"/>
              <a:gd name="connsiteX15" fmla="*/ 21531 w 2640797"/>
              <a:gd name="connsiteY15" fmla="*/ 919629 h 1087000"/>
              <a:gd name="connsiteX16" fmla="*/ 17872 w 2640797"/>
              <a:gd name="connsiteY16" fmla="*/ 752461 h 1087000"/>
              <a:gd name="connsiteX17" fmla="*/ 9896 w 2640797"/>
              <a:gd name="connsiteY17" fmla="*/ 656727 h 1087000"/>
              <a:gd name="connsiteX18" fmla="*/ 20682 w 2640797"/>
              <a:gd name="connsiteY18" fmla="*/ 521341 h 1087000"/>
              <a:gd name="connsiteX19" fmla="*/ 26596 w 2640797"/>
              <a:gd name="connsiteY19" fmla="*/ 55221 h 1087000"/>
              <a:gd name="connsiteX0" fmla="*/ 26596 w 2465219"/>
              <a:gd name="connsiteY0" fmla="*/ 54681 h 1086460"/>
              <a:gd name="connsiteX1" fmla="*/ 274674 w 2465219"/>
              <a:gd name="connsiteY1" fmla="*/ 7503 h 1086460"/>
              <a:gd name="connsiteX2" fmla="*/ 889644 w 2465219"/>
              <a:gd name="connsiteY2" fmla="*/ 38171 h 1086460"/>
              <a:gd name="connsiteX3" fmla="*/ 1772350 w 2465219"/>
              <a:gd name="connsiteY3" fmla="*/ 59036 h 1086460"/>
              <a:gd name="connsiteX4" fmla="*/ 2398783 w 2465219"/>
              <a:gd name="connsiteY4" fmla="*/ 33366 h 1086460"/>
              <a:gd name="connsiteX5" fmla="*/ 2403863 w 2465219"/>
              <a:gd name="connsiteY5" fmla="*/ 173787 h 1086460"/>
              <a:gd name="connsiteX6" fmla="*/ 2420293 w 2465219"/>
              <a:gd name="connsiteY6" fmla="*/ 332667 h 1086460"/>
              <a:gd name="connsiteX7" fmla="*/ 2419347 w 2465219"/>
              <a:gd name="connsiteY7" fmla="*/ 827781 h 1086460"/>
              <a:gd name="connsiteX8" fmla="*/ 2330195 w 2465219"/>
              <a:gd name="connsiteY8" fmla="*/ 996414 h 1086460"/>
              <a:gd name="connsiteX9" fmla="*/ 1659922 w 2465219"/>
              <a:gd name="connsiteY9" fmla="*/ 1071825 h 1086460"/>
              <a:gd name="connsiteX10" fmla="*/ 1348726 w 2465219"/>
              <a:gd name="connsiteY10" fmla="*/ 1080222 h 1086460"/>
              <a:gd name="connsiteX11" fmla="*/ 753307 w 2465219"/>
              <a:gd name="connsiteY11" fmla="*/ 1070079 h 1086460"/>
              <a:gd name="connsiteX12" fmla="*/ 493684 w 2465219"/>
              <a:gd name="connsiteY12" fmla="*/ 1046629 h 1086460"/>
              <a:gd name="connsiteX13" fmla="*/ 174227 w 2465219"/>
              <a:gd name="connsiteY13" fmla="*/ 1009201 h 1086460"/>
              <a:gd name="connsiteX14" fmla="*/ 64964 w 2465219"/>
              <a:gd name="connsiteY14" fmla="*/ 965904 h 1086460"/>
              <a:gd name="connsiteX15" fmla="*/ 21531 w 2465219"/>
              <a:gd name="connsiteY15" fmla="*/ 919089 h 1086460"/>
              <a:gd name="connsiteX16" fmla="*/ 17872 w 2465219"/>
              <a:gd name="connsiteY16" fmla="*/ 751921 h 1086460"/>
              <a:gd name="connsiteX17" fmla="*/ 9896 w 2465219"/>
              <a:gd name="connsiteY17" fmla="*/ 656187 h 1086460"/>
              <a:gd name="connsiteX18" fmla="*/ 20682 w 2465219"/>
              <a:gd name="connsiteY18" fmla="*/ 520801 h 1086460"/>
              <a:gd name="connsiteX19" fmla="*/ 26596 w 2465219"/>
              <a:gd name="connsiteY19" fmla="*/ 54681 h 1086460"/>
              <a:gd name="connsiteX0" fmla="*/ 26596 w 2462123"/>
              <a:gd name="connsiteY0" fmla="*/ 54681 h 1086460"/>
              <a:gd name="connsiteX1" fmla="*/ 274674 w 2462123"/>
              <a:gd name="connsiteY1" fmla="*/ 7503 h 1086460"/>
              <a:gd name="connsiteX2" fmla="*/ 889644 w 2462123"/>
              <a:gd name="connsiteY2" fmla="*/ 38171 h 1086460"/>
              <a:gd name="connsiteX3" fmla="*/ 1772350 w 2462123"/>
              <a:gd name="connsiteY3" fmla="*/ 59036 h 1086460"/>
              <a:gd name="connsiteX4" fmla="*/ 2398783 w 2462123"/>
              <a:gd name="connsiteY4" fmla="*/ 33366 h 1086460"/>
              <a:gd name="connsiteX5" fmla="*/ 2403863 w 2462123"/>
              <a:gd name="connsiteY5" fmla="*/ 173787 h 1086460"/>
              <a:gd name="connsiteX6" fmla="*/ 2420293 w 2462123"/>
              <a:gd name="connsiteY6" fmla="*/ 332667 h 1086460"/>
              <a:gd name="connsiteX7" fmla="*/ 2419347 w 2462123"/>
              <a:gd name="connsiteY7" fmla="*/ 827781 h 1086460"/>
              <a:gd name="connsiteX8" fmla="*/ 2330195 w 2462123"/>
              <a:gd name="connsiteY8" fmla="*/ 996414 h 1086460"/>
              <a:gd name="connsiteX9" fmla="*/ 1659922 w 2462123"/>
              <a:gd name="connsiteY9" fmla="*/ 1071825 h 1086460"/>
              <a:gd name="connsiteX10" fmla="*/ 1348726 w 2462123"/>
              <a:gd name="connsiteY10" fmla="*/ 1080222 h 1086460"/>
              <a:gd name="connsiteX11" fmla="*/ 753307 w 2462123"/>
              <a:gd name="connsiteY11" fmla="*/ 1070079 h 1086460"/>
              <a:gd name="connsiteX12" fmla="*/ 493684 w 2462123"/>
              <a:gd name="connsiteY12" fmla="*/ 1046629 h 1086460"/>
              <a:gd name="connsiteX13" fmla="*/ 174227 w 2462123"/>
              <a:gd name="connsiteY13" fmla="*/ 1009201 h 1086460"/>
              <a:gd name="connsiteX14" fmla="*/ 64964 w 2462123"/>
              <a:gd name="connsiteY14" fmla="*/ 965904 h 1086460"/>
              <a:gd name="connsiteX15" fmla="*/ 21531 w 2462123"/>
              <a:gd name="connsiteY15" fmla="*/ 919089 h 1086460"/>
              <a:gd name="connsiteX16" fmla="*/ 17872 w 2462123"/>
              <a:gd name="connsiteY16" fmla="*/ 751921 h 1086460"/>
              <a:gd name="connsiteX17" fmla="*/ 9896 w 2462123"/>
              <a:gd name="connsiteY17" fmla="*/ 656187 h 1086460"/>
              <a:gd name="connsiteX18" fmla="*/ 20682 w 2462123"/>
              <a:gd name="connsiteY18" fmla="*/ 520801 h 1086460"/>
              <a:gd name="connsiteX19" fmla="*/ 26596 w 2462123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3863 w 2429588"/>
              <a:gd name="connsiteY5" fmla="*/ 173787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8601 w 2429588"/>
              <a:gd name="connsiteY5" fmla="*/ 178525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9588"/>
              <a:gd name="connsiteY0" fmla="*/ 54681 h 1086460"/>
              <a:gd name="connsiteX1" fmla="*/ 274674 w 2429588"/>
              <a:gd name="connsiteY1" fmla="*/ 7503 h 1086460"/>
              <a:gd name="connsiteX2" fmla="*/ 889644 w 2429588"/>
              <a:gd name="connsiteY2" fmla="*/ 38171 h 1086460"/>
              <a:gd name="connsiteX3" fmla="*/ 1772350 w 2429588"/>
              <a:gd name="connsiteY3" fmla="*/ 59036 h 1086460"/>
              <a:gd name="connsiteX4" fmla="*/ 2398783 w 2429588"/>
              <a:gd name="connsiteY4" fmla="*/ 33366 h 1086460"/>
              <a:gd name="connsiteX5" fmla="*/ 2408601 w 2429588"/>
              <a:gd name="connsiteY5" fmla="*/ 178525 h 1086460"/>
              <a:gd name="connsiteX6" fmla="*/ 2420293 w 2429588"/>
              <a:gd name="connsiteY6" fmla="*/ 332667 h 1086460"/>
              <a:gd name="connsiteX7" fmla="*/ 2419347 w 2429588"/>
              <a:gd name="connsiteY7" fmla="*/ 827781 h 1086460"/>
              <a:gd name="connsiteX8" fmla="*/ 2330195 w 2429588"/>
              <a:gd name="connsiteY8" fmla="*/ 996414 h 1086460"/>
              <a:gd name="connsiteX9" fmla="*/ 1659922 w 2429588"/>
              <a:gd name="connsiteY9" fmla="*/ 1071825 h 1086460"/>
              <a:gd name="connsiteX10" fmla="*/ 1348726 w 2429588"/>
              <a:gd name="connsiteY10" fmla="*/ 1080222 h 1086460"/>
              <a:gd name="connsiteX11" fmla="*/ 753307 w 2429588"/>
              <a:gd name="connsiteY11" fmla="*/ 1070079 h 1086460"/>
              <a:gd name="connsiteX12" fmla="*/ 493684 w 2429588"/>
              <a:gd name="connsiteY12" fmla="*/ 1046629 h 1086460"/>
              <a:gd name="connsiteX13" fmla="*/ 174227 w 2429588"/>
              <a:gd name="connsiteY13" fmla="*/ 1009201 h 1086460"/>
              <a:gd name="connsiteX14" fmla="*/ 64964 w 2429588"/>
              <a:gd name="connsiteY14" fmla="*/ 965904 h 1086460"/>
              <a:gd name="connsiteX15" fmla="*/ 21531 w 2429588"/>
              <a:gd name="connsiteY15" fmla="*/ 919089 h 1086460"/>
              <a:gd name="connsiteX16" fmla="*/ 17872 w 2429588"/>
              <a:gd name="connsiteY16" fmla="*/ 751921 h 1086460"/>
              <a:gd name="connsiteX17" fmla="*/ 9896 w 2429588"/>
              <a:gd name="connsiteY17" fmla="*/ 656187 h 1086460"/>
              <a:gd name="connsiteX18" fmla="*/ 20682 w 2429588"/>
              <a:gd name="connsiteY18" fmla="*/ 520801 h 1086460"/>
              <a:gd name="connsiteX19" fmla="*/ 26596 w 2429588"/>
              <a:gd name="connsiteY19" fmla="*/ 54681 h 1086460"/>
              <a:gd name="connsiteX0" fmla="*/ 26596 w 2425550"/>
              <a:gd name="connsiteY0" fmla="*/ 54681 h 1086460"/>
              <a:gd name="connsiteX1" fmla="*/ 274674 w 2425550"/>
              <a:gd name="connsiteY1" fmla="*/ 7503 h 1086460"/>
              <a:gd name="connsiteX2" fmla="*/ 889644 w 2425550"/>
              <a:gd name="connsiteY2" fmla="*/ 38171 h 1086460"/>
              <a:gd name="connsiteX3" fmla="*/ 1772350 w 2425550"/>
              <a:gd name="connsiteY3" fmla="*/ 59036 h 1086460"/>
              <a:gd name="connsiteX4" fmla="*/ 2398783 w 2425550"/>
              <a:gd name="connsiteY4" fmla="*/ 33366 h 1086460"/>
              <a:gd name="connsiteX5" fmla="*/ 2408601 w 2425550"/>
              <a:gd name="connsiteY5" fmla="*/ 178525 h 1086460"/>
              <a:gd name="connsiteX6" fmla="*/ 2410818 w 2425550"/>
              <a:gd name="connsiteY6" fmla="*/ 337404 h 1086460"/>
              <a:gd name="connsiteX7" fmla="*/ 2419347 w 2425550"/>
              <a:gd name="connsiteY7" fmla="*/ 827781 h 1086460"/>
              <a:gd name="connsiteX8" fmla="*/ 2330195 w 2425550"/>
              <a:gd name="connsiteY8" fmla="*/ 996414 h 1086460"/>
              <a:gd name="connsiteX9" fmla="*/ 1659922 w 2425550"/>
              <a:gd name="connsiteY9" fmla="*/ 1071825 h 1086460"/>
              <a:gd name="connsiteX10" fmla="*/ 1348726 w 2425550"/>
              <a:gd name="connsiteY10" fmla="*/ 1080222 h 1086460"/>
              <a:gd name="connsiteX11" fmla="*/ 753307 w 2425550"/>
              <a:gd name="connsiteY11" fmla="*/ 1070079 h 1086460"/>
              <a:gd name="connsiteX12" fmla="*/ 493684 w 2425550"/>
              <a:gd name="connsiteY12" fmla="*/ 1046629 h 1086460"/>
              <a:gd name="connsiteX13" fmla="*/ 174227 w 2425550"/>
              <a:gd name="connsiteY13" fmla="*/ 1009201 h 1086460"/>
              <a:gd name="connsiteX14" fmla="*/ 64964 w 2425550"/>
              <a:gd name="connsiteY14" fmla="*/ 965904 h 1086460"/>
              <a:gd name="connsiteX15" fmla="*/ 21531 w 2425550"/>
              <a:gd name="connsiteY15" fmla="*/ 919089 h 1086460"/>
              <a:gd name="connsiteX16" fmla="*/ 17872 w 2425550"/>
              <a:gd name="connsiteY16" fmla="*/ 751921 h 1086460"/>
              <a:gd name="connsiteX17" fmla="*/ 9896 w 2425550"/>
              <a:gd name="connsiteY17" fmla="*/ 656187 h 1086460"/>
              <a:gd name="connsiteX18" fmla="*/ 20682 w 2425550"/>
              <a:gd name="connsiteY18" fmla="*/ 520801 h 1086460"/>
              <a:gd name="connsiteX19" fmla="*/ 26596 w 2425550"/>
              <a:gd name="connsiteY19" fmla="*/ 54681 h 1086460"/>
              <a:gd name="connsiteX0" fmla="*/ 24101 w 2423055"/>
              <a:gd name="connsiteY0" fmla="*/ 37112 h 1068891"/>
              <a:gd name="connsiteX1" fmla="*/ 234277 w 2423055"/>
              <a:gd name="connsiteY1" fmla="*/ 27836 h 1068891"/>
              <a:gd name="connsiteX2" fmla="*/ 887149 w 2423055"/>
              <a:gd name="connsiteY2" fmla="*/ 20602 h 1068891"/>
              <a:gd name="connsiteX3" fmla="*/ 1769855 w 2423055"/>
              <a:gd name="connsiteY3" fmla="*/ 41467 h 1068891"/>
              <a:gd name="connsiteX4" fmla="*/ 2396288 w 2423055"/>
              <a:gd name="connsiteY4" fmla="*/ 15797 h 1068891"/>
              <a:gd name="connsiteX5" fmla="*/ 2406106 w 2423055"/>
              <a:gd name="connsiteY5" fmla="*/ 160956 h 1068891"/>
              <a:gd name="connsiteX6" fmla="*/ 2408323 w 2423055"/>
              <a:gd name="connsiteY6" fmla="*/ 319835 h 1068891"/>
              <a:gd name="connsiteX7" fmla="*/ 2416852 w 2423055"/>
              <a:gd name="connsiteY7" fmla="*/ 810212 h 1068891"/>
              <a:gd name="connsiteX8" fmla="*/ 2327700 w 2423055"/>
              <a:gd name="connsiteY8" fmla="*/ 978845 h 1068891"/>
              <a:gd name="connsiteX9" fmla="*/ 1657427 w 2423055"/>
              <a:gd name="connsiteY9" fmla="*/ 1054256 h 1068891"/>
              <a:gd name="connsiteX10" fmla="*/ 1346231 w 2423055"/>
              <a:gd name="connsiteY10" fmla="*/ 1062653 h 1068891"/>
              <a:gd name="connsiteX11" fmla="*/ 750812 w 2423055"/>
              <a:gd name="connsiteY11" fmla="*/ 1052510 h 1068891"/>
              <a:gd name="connsiteX12" fmla="*/ 491189 w 2423055"/>
              <a:gd name="connsiteY12" fmla="*/ 1029060 h 1068891"/>
              <a:gd name="connsiteX13" fmla="*/ 171732 w 2423055"/>
              <a:gd name="connsiteY13" fmla="*/ 991632 h 1068891"/>
              <a:gd name="connsiteX14" fmla="*/ 62469 w 2423055"/>
              <a:gd name="connsiteY14" fmla="*/ 948335 h 1068891"/>
              <a:gd name="connsiteX15" fmla="*/ 19036 w 2423055"/>
              <a:gd name="connsiteY15" fmla="*/ 901520 h 1068891"/>
              <a:gd name="connsiteX16" fmla="*/ 15377 w 2423055"/>
              <a:gd name="connsiteY16" fmla="*/ 734352 h 1068891"/>
              <a:gd name="connsiteX17" fmla="*/ 7401 w 2423055"/>
              <a:gd name="connsiteY17" fmla="*/ 638618 h 1068891"/>
              <a:gd name="connsiteX18" fmla="*/ 18187 w 2423055"/>
              <a:gd name="connsiteY18" fmla="*/ 503232 h 1068891"/>
              <a:gd name="connsiteX19" fmla="*/ 24101 w 2423055"/>
              <a:gd name="connsiteY19" fmla="*/ 37112 h 1068891"/>
              <a:gd name="connsiteX0" fmla="*/ 24101 w 2423055"/>
              <a:gd name="connsiteY0" fmla="*/ 35982 h 1067761"/>
              <a:gd name="connsiteX1" fmla="*/ 234277 w 2423055"/>
              <a:gd name="connsiteY1" fmla="*/ 26706 h 1067761"/>
              <a:gd name="connsiteX2" fmla="*/ 887149 w 2423055"/>
              <a:gd name="connsiteY2" fmla="*/ 19472 h 1067761"/>
              <a:gd name="connsiteX3" fmla="*/ 1769855 w 2423055"/>
              <a:gd name="connsiteY3" fmla="*/ 40337 h 1067761"/>
              <a:gd name="connsiteX4" fmla="*/ 2396288 w 2423055"/>
              <a:gd name="connsiteY4" fmla="*/ 14667 h 1067761"/>
              <a:gd name="connsiteX5" fmla="*/ 2406106 w 2423055"/>
              <a:gd name="connsiteY5" fmla="*/ 159826 h 1067761"/>
              <a:gd name="connsiteX6" fmla="*/ 2408323 w 2423055"/>
              <a:gd name="connsiteY6" fmla="*/ 318705 h 1067761"/>
              <a:gd name="connsiteX7" fmla="*/ 2416852 w 2423055"/>
              <a:gd name="connsiteY7" fmla="*/ 809082 h 1067761"/>
              <a:gd name="connsiteX8" fmla="*/ 2327700 w 2423055"/>
              <a:gd name="connsiteY8" fmla="*/ 977715 h 1067761"/>
              <a:gd name="connsiteX9" fmla="*/ 1657427 w 2423055"/>
              <a:gd name="connsiteY9" fmla="*/ 1053126 h 1067761"/>
              <a:gd name="connsiteX10" fmla="*/ 1346231 w 2423055"/>
              <a:gd name="connsiteY10" fmla="*/ 1061523 h 1067761"/>
              <a:gd name="connsiteX11" fmla="*/ 750812 w 2423055"/>
              <a:gd name="connsiteY11" fmla="*/ 1051380 h 1067761"/>
              <a:gd name="connsiteX12" fmla="*/ 491189 w 2423055"/>
              <a:gd name="connsiteY12" fmla="*/ 1027930 h 1067761"/>
              <a:gd name="connsiteX13" fmla="*/ 171732 w 2423055"/>
              <a:gd name="connsiteY13" fmla="*/ 990502 h 1067761"/>
              <a:gd name="connsiteX14" fmla="*/ 62469 w 2423055"/>
              <a:gd name="connsiteY14" fmla="*/ 947205 h 1067761"/>
              <a:gd name="connsiteX15" fmla="*/ 19036 w 2423055"/>
              <a:gd name="connsiteY15" fmla="*/ 900390 h 1067761"/>
              <a:gd name="connsiteX16" fmla="*/ 15377 w 2423055"/>
              <a:gd name="connsiteY16" fmla="*/ 733222 h 1067761"/>
              <a:gd name="connsiteX17" fmla="*/ 7401 w 2423055"/>
              <a:gd name="connsiteY17" fmla="*/ 637488 h 1067761"/>
              <a:gd name="connsiteX18" fmla="*/ 18187 w 2423055"/>
              <a:gd name="connsiteY18" fmla="*/ 502102 h 1067761"/>
              <a:gd name="connsiteX19" fmla="*/ 24101 w 2423055"/>
              <a:gd name="connsiteY19" fmla="*/ 35982 h 1067761"/>
              <a:gd name="connsiteX0" fmla="*/ 31795 w 2430749"/>
              <a:gd name="connsiteY0" fmla="*/ 21315 h 1053094"/>
              <a:gd name="connsiteX1" fmla="*/ 241971 w 2430749"/>
              <a:gd name="connsiteY1" fmla="*/ 12039 h 1053094"/>
              <a:gd name="connsiteX2" fmla="*/ 894843 w 2430749"/>
              <a:gd name="connsiteY2" fmla="*/ 4805 h 1053094"/>
              <a:gd name="connsiteX3" fmla="*/ 1777549 w 2430749"/>
              <a:gd name="connsiteY3" fmla="*/ 25670 h 1053094"/>
              <a:gd name="connsiteX4" fmla="*/ 2403982 w 2430749"/>
              <a:gd name="connsiteY4" fmla="*/ 0 h 1053094"/>
              <a:gd name="connsiteX5" fmla="*/ 2413800 w 2430749"/>
              <a:gd name="connsiteY5" fmla="*/ 145159 h 1053094"/>
              <a:gd name="connsiteX6" fmla="*/ 2416017 w 2430749"/>
              <a:gd name="connsiteY6" fmla="*/ 304038 h 1053094"/>
              <a:gd name="connsiteX7" fmla="*/ 2424546 w 2430749"/>
              <a:gd name="connsiteY7" fmla="*/ 794415 h 1053094"/>
              <a:gd name="connsiteX8" fmla="*/ 2335394 w 2430749"/>
              <a:gd name="connsiteY8" fmla="*/ 963048 h 1053094"/>
              <a:gd name="connsiteX9" fmla="*/ 1665121 w 2430749"/>
              <a:gd name="connsiteY9" fmla="*/ 1038459 h 1053094"/>
              <a:gd name="connsiteX10" fmla="*/ 1353925 w 2430749"/>
              <a:gd name="connsiteY10" fmla="*/ 1046856 h 1053094"/>
              <a:gd name="connsiteX11" fmla="*/ 758506 w 2430749"/>
              <a:gd name="connsiteY11" fmla="*/ 1036713 h 1053094"/>
              <a:gd name="connsiteX12" fmla="*/ 498883 w 2430749"/>
              <a:gd name="connsiteY12" fmla="*/ 1013263 h 1053094"/>
              <a:gd name="connsiteX13" fmla="*/ 179426 w 2430749"/>
              <a:gd name="connsiteY13" fmla="*/ 975835 h 1053094"/>
              <a:gd name="connsiteX14" fmla="*/ 70163 w 2430749"/>
              <a:gd name="connsiteY14" fmla="*/ 932538 h 1053094"/>
              <a:gd name="connsiteX15" fmla="*/ 26730 w 2430749"/>
              <a:gd name="connsiteY15" fmla="*/ 885723 h 1053094"/>
              <a:gd name="connsiteX16" fmla="*/ 23071 w 2430749"/>
              <a:gd name="connsiteY16" fmla="*/ 718555 h 1053094"/>
              <a:gd name="connsiteX17" fmla="*/ 15095 w 2430749"/>
              <a:gd name="connsiteY17" fmla="*/ 622821 h 1053094"/>
              <a:gd name="connsiteX18" fmla="*/ 25881 w 2430749"/>
              <a:gd name="connsiteY18" fmla="*/ 487435 h 1053094"/>
              <a:gd name="connsiteX19" fmla="*/ 31795 w 2430749"/>
              <a:gd name="connsiteY19" fmla="*/ 21315 h 1053094"/>
              <a:gd name="connsiteX0" fmla="*/ 17578 w 2416532"/>
              <a:gd name="connsiteY0" fmla="*/ 21315 h 1053094"/>
              <a:gd name="connsiteX1" fmla="*/ 227754 w 2416532"/>
              <a:gd name="connsiteY1" fmla="*/ 12039 h 1053094"/>
              <a:gd name="connsiteX2" fmla="*/ 880626 w 2416532"/>
              <a:gd name="connsiteY2" fmla="*/ 4805 h 1053094"/>
              <a:gd name="connsiteX3" fmla="*/ 1763332 w 2416532"/>
              <a:gd name="connsiteY3" fmla="*/ 25670 h 1053094"/>
              <a:gd name="connsiteX4" fmla="*/ 2389765 w 2416532"/>
              <a:gd name="connsiteY4" fmla="*/ 0 h 1053094"/>
              <a:gd name="connsiteX5" fmla="*/ 2399583 w 2416532"/>
              <a:gd name="connsiteY5" fmla="*/ 145159 h 1053094"/>
              <a:gd name="connsiteX6" fmla="*/ 2401800 w 2416532"/>
              <a:gd name="connsiteY6" fmla="*/ 304038 h 1053094"/>
              <a:gd name="connsiteX7" fmla="*/ 2410329 w 2416532"/>
              <a:gd name="connsiteY7" fmla="*/ 794415 h 1053094"/>
              <a:gd name="connsiteX8" fmla="*/ 2321177 w 2416532"/>
              <a:gd name="connsiteY8" fmla="*/ 963048 h 1053094"/>
              <a:gd name="connsiteX9" fmla="*/ 1650904 w 2416532"/>
              <a:gd name="connsiteY9" fmla="*/ 1038459 h 1053094"/>
              <a:gd name="connsiteX10" fmla="*/ 1339708 w 2416532"/>
              <a:gd name="connsiteY10" fmla="*/ 1046856 h 1053094"/>
              <a:gd name="connsiteX11" fmla="*/ 744289 w 2416532"/>
              <a:gd name="connsiteY11" fmla="*/ 1036713 h 1053094"/>
              <a:gd name="connsiteX12" fmla="*/ 484666 w 2416532"/>
              <a:gd name="connsiteY12" fmla="*/ 1013263 h 1053094"/>
              <a:gd name="connsiteX13" fmla="*/ 165209 w 2416532"/>
              <a:gd name="connsiteY13" fmla="*/ 975835 h 1053094"/>
              <a:gd name="connsiteX14" fmla="*/ 55946 w 2416532"/>
              <a:gd name="connsiteY14" fmla="*/ 932538 h 1053094"/>
              <a:gd name="connsiteX15" fmla="*/ 12513 w 2416532"/>
              <a:gd name="connsiteY15" fmla="*/ 885723 h 1053094"/>
              <a:gd name="connsiteX16" fmla="*/ 8854 w 2416532"/>
              <a:gd name="connsiteY16" fmla="*/ 718555 h 1053094"/>
              <a:gd name="connsiteX17" fmla="*/ 878 w 2416532"/>
              <a:gd name="connsiteY17" fmla="*/ 622821 h 1053094"/>
              <a:gd name="connsiteX18" fmla="*/ 11664 w 2416532"/>
              <a:gd name="connsiteY18" fmla="*/ 487435 h 1053094"/>
              <a:gd name="connsiteX19" fmla="*/ 17578 w 2416532"/>
              <a:gd name="connsiteY19" fmla="*/ 21315 h 1053094"/>
              <a:gd name="connsiteX0" fmla="*/ 17578 w 2416532"/>
              <a:gd name="connsiteY0" fmla="*/ 21315 h 1053094"/>
              <a:gd name="connsiteX1" fmla="*/ 227754 w 2416532"/>
              <a:gd name="connsiteY1" fmla="*/ 12039 h 1053094"/>
              <a:gd name="connsiteX2" fmla="*/ 880626 w 2416532"/>
              <a:gd name="connsiteY2" fmla="*/ 4805 h 1053094"/>
              <a:gd name="connsiteX3" fmla="*/ 1763332 w 2416532"/>
              <a:gd name="connsiteY3" fmla="*/ 25670 h 1053094"/>
              <a:gd name="connsiteX4" fmla="*/ 2375552 w 2416532"/>
              <a:gd name="connsiteY4" fmla="*/ 0 h 1053094"/>
              <a:gd name="connsiteX5" fmla="*/ 2399583 w 2416532"/>
              <a:gd name="connsiteY5" fmla="*/ 145159 h 1053094"/>
              <a:gd name="connsiteX6" fmla="*/ 2401800 w 2416532"/>
              <a:gd name="connsiteY6" fmla="*/ 304038 h 1053094"/>
              <a:gd name="connsiteX7" fmla="*/ 2410329 w 2416532"/>
              <a:gd name="connsiteY7" fmla="*/ 794415 h 1053094"/>
              <a:gd name="connsiteX8" fmla="*/ 2321177 w 2416532"/>
              <a:gd name="connsiteY8" fmla="*/ 963048 h 1053094"/>
              <a:gd name="connsiteX9" fmla="*/ 1650904 w 2416532"/>
              <a:gd name="connsiteY9" fmla="*/ 1038459 h 1053094"/>
              <a:gd name="connsiteX10" fmla="*/ 1339708 w 2416532"/>
              <a:gd name="connsiteY10" fmla="*/ 1046856 h 1053094"/>
              <a:gd name="connsiteX11" fmla="*/ 744289 w 2416532"/>
              <a:gd name="connsiteY11" fmla="*/ 1036713 h 1053094"/>
              <a:gd name="connsiteX12" fmla="*/ 484666 w 2416532"/>
              <a:gd name="connsiteY12" fmla="*/ 1013263 h 1053094"/>
              <a:gd name="connsiteX13" fmla="*/ 165209 w 2416532"/>
              <a:gd name="connsiteY13" fmla="*/ 975835 h 1053094"/>
              <a:gd name="connsiteX14" fmla="*/ 55946 w 2416532"/>
              <a:gd name="connsiteY14" fmla="*/ 932538 h 1053094"/>
              <a:gd name="connsiteX15" fmla="*/ 12513 w 2416532"/>
              <a:gd name="connsiteY15" fmla="*/ 885723 h 1053094"/>
              <a:gd name="connsiteX16" fmla="*/ 8854 w 2416532"/>
              <a:gd name="connsiteY16" fmla="*/ 718555 h 1053094"/>
              <a:gd name="connsiteX17" fmla="*/ 878 w 2416532"/>
              <a:gd name="connsiteY17" fmla="*/ 622821 h 1053094"/>
              <a:gd name="connsiteX18" fmla="*/ 11664 w 2416532"/>
              <a:gd name="connsiteY18" fmla="*/ 487435 h 1053094"/>
              <a:gd name="connsiteX19" fmla="*/ 17578 w 2416532"/>
              <a:gd name="connsiteY19" fmla="*/ 21315 h 1053094"/>
              <a:gd name="connsiteX0" fmla="*/ 17578 w 2416532"/>
              <a:gd name="connsiteY0" fmla="*/ 26053 h 1057832"/>
              <a:gd name="connsiteX1" fmla="*/ 227754 w 2416532"/>
              <a:gd name="connsiteY1" fmla="*/ 16777 h 1057832"/>
              <a:gd name="connsiteX2" fmla="*/ 880626 w 2416532"/>
              <a:gd name="connsiteY2" fmla="*/ 9543 h 1057832"/>
              <a:gd name="connsiteX3" fmla="*/ 1763332 w 2416532"/>
              <a:gd name="connsiteY3" fmla="*/ 30408 h 1057832"/>
              <a:gd name="connsiteX4" fmla="*/ 2394503 w 2416532"/>
              <a:gd name="connsiteY4" fmla="*/ 0 h 1057832"/>
              <a:gd name="connsiteX5" fmla="*/ 2399583 w 2416532"/>
              <a:gd name="connsiteY5" fmla="*/ 149897 h 1057832"/>
              <a:gd name="connsiteX6" fmla="*/ 2401800 w 2416532"/>
              <a:gd name="connsiteY6" fmla="*/ 308776 h 1057832"/>
              <a:gd name="connsiteX7" fmla="*/ 2410329 w 2416532"/>
              <a:gd name="connsiteY7" fmla="*/ 799153 h 1057832"/>
              <a:gd name="connsiteX8" fmla="*/ 2321177 w 2416532"/>
              <a:gd name="connsiteY8" fmla="*/ 967786 h 1057832"/>
              <a:gd name="connsiteX9" fmla="*/ 1650904 w 2416532"/>
              <a:gd name="connsiteY9" fmla="*/ 1043197 h 1057832"/>
              <a:gd name="connsiteX10" fmla="*/ 1339708 w 2416532"/>
              <a:gd name="connsiteY10" fmla="*/ 1051594 h 1057832"/>
              <a:gd name="connsiteX11" fmla="*/ 744289 w 2416532"/>
              <a:gd name="connsiteY11" fmla="*/ 1041451 h 1057832"/>
              <a:gd name="connsiteX12" fmla="*/ 484666 w 2416532"/>
              <a:gd name="connsiteY12" fmla="*/ 1018001 h 1057832"/>
              <a:gd name="connsiteX13" fmla="*/ 165209 w 2416532"/>
              <a:gd name="connsiteY13" fmla="*/ 980573 h 1057832"/>
              <a:gd name="connsiteX14" fmla="*/ 55946 w 2416532"/>
              <a:gd name="connsiteY14" fmla="*/ 937276 h 1057832"/>
              <a:gd name="connsiteX15" fmla="*/ 12513 w 2416532"/>
              <a:gd name="connsiteY15" fmla="*/ 890461 h 1057832"/>
              <a:gd name="connsiteX16" fmla="*/ 8854 w 2416532"/>
              <a:gd name="connsiteY16" fmla="*/ 723293 h 1057832"/>
              <a:gd name="connsiteX17" fmla="*/ 878 w 2416532"/>
              <a:gd name="connsiteY17" fmla="*/ 627559 h 1057832"/>
              <a:gd name="connsiteX18" fmla="*/ 11664 w 2416532"/>
              <a:gd name="connsiteY18" fmla="*/ 492173 h 1057832"/>
              <a:gd name="connsiteX19" fmla="*/ 17578 w 2416532"/>
              <a:gd name="connsiteY19" fmla="*/ 26053 h 1057832"/>
              <a:gd name="connsiteX0" fmla="*/ 17578 w 2416532"/>
              <a:gd name="connsiteY0" fmla="*/ 26053 h 1057832"/>
              <a:gd name="connsiteX1" fmla="*/ 227754 w 2416532"/>
              <a:gd name="connsiteY1" fmla="*/ 16777 h 1057832"/>
              <a:gd name="connsiteX2" fmla="*/ 880626 w 2416532"/>
              <a:gd name="connsiteY2" fmla="*/ 9543 h 1057832"/>
              <a:gd name="connsiteX3" fmla="*/ 1763332 w 2416532"/>
              <a:gd name="connsiteY3" fmla="*/ 30408 h 1057832"/>
              <a:gd name="connsiteX4" fmla="*/ 2394503 w 2416532"/>
              <a:gd name="connsiteY4" fmla="*/ 0 h 1057832"/>
              <a:gd name="connsiteX5" fmla="*/ 2399583 w 2416532"/>
              <a:gd name="connsiteY5" fmla="*/ 149897 h 1057832"/>
              <a:gd name="connsiteX6" fmla="*/ 2401800 w 2416532"/>
              <a:gd name="connsiteY6" fmla="*/ 308776 h 1057832"/>
              <a:gd name="connsiteX7" fmla="*/ 2410329 w 2416532"/>
              <a:gd name="connsiteY7" fmla="*/ 799153 h 1057832"/>
              <a:gd name="connsiteX8" fmla="*/ 2321177 w 2416532"/>
              <a:gd name="connsiteY8" fmla="*/ 967786 h 1057832"/>
              <a:gd name="connsiteX9" fmla="*/ 1650904 w 2416532"/>
              <a:gd name="connsiteY9" fmla="*/ 1043197 h 1057832"/>
              <a:gd name="connsiteX10" fmla="*/ 1339708 w 2416532"/>
              <a:gd name="connsiteY10" fmla="*/ 1051594 h 1057832"/>
              <a:gd name="connsiteX11" fmla="*/ 744289 w 2416532"/>
              <a:gd name="connsiteY11" fmla="*/ 1041451 h 1057832"/>
              <a:gd name="connsiteX12" fmla="*/ 484666 w 2416532"/>
              <a:gd name="connsiteY12" fmla="*/ 1018001 h 1057832"/>
              <a:gd name="connsiteX13" fmla="*/ 165209 w 2416532"/>
              <a:gd name="connsiteY13" fmla="*/ 980573 h 1057832"/>
              <a:gd name="connsiteX14" fmla="*/ 55946 w 2416532"/>
              <a:gd name="connsiteY14" fmla="*/ 937276 h 1057832"/>
              <a:gd name="connsiteX15" fmla="*/ 12513 w 2416532"/>
              <a:gd name="connsiteY15" fmla="*/ 890461 h 1057832"/>
              <a:gd name="connsiteX16" fmla="*/ 8854 w 2416532"/>
              <a:gd name="connsiteY16" fmla="*/ 723293 h 1057832"/>
              <a:gd name="connsiteX17" fmla="*/ 878 w 2416532"/>
              <a:gd name="connsiteY17" fmla="*/ 627559 h 1057832"/>
              <a:gd name="connsiteX18" fmla="*/ 11664 w 2416532"/>
              <a:gd name="connsiteY18" fmla="*/ 492173 h 1057832"/>
              <a:gd name="connsiteX19" fmla="*/ 17578 w 2416532"/>
              <a:gd name="connsiteY19" fmla="*/ 26053 h 1057832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7578 w 2416532"/>
              <a:gd name="connsiteY0" fmla="*/ 17578 h 1049357"/>
              <a:gd name="connsiteX1" fmla="*/ 227754 w 2416532"/>
              <a:gd name="connsiteY1" fmla="*/ 8302 h 1049357"/>
              <a:gd name="connsiteX2" fmla="*/ 880626 w 2416532"/>
              <a:gd name="connsiteY2" fmla="*/ 1068 h 1049357"/>
              <a:gd name="connsiteX3" fmla="*/ 1763332 w 2416532"/>
              <a:gd name="connsiteY3" fmla="*/ 21933 h 1049357"/>
              <a:gd name="connsiteX4" fmla="*/ 2394503 w 2416532"/>
              <a:gd name="connsiteY4" fmla="*/ 15214 h 1049357"/>
              <a:gd name="connsiteX5" fmla="*/ 2399583 w 2416532"/>
              <a:gd name="connsiteY5" fmla="*/ 141422 h 1049357"/>
              <a:gd name="connsiteX6" fmla="*/ 2401800 w 2416532"/>
              <a:gd name="connsiteY6" fmla="*/ 300301 h 1049357"/>
              <a:gd name="connsiteX7" fmla="*/ 2410329 w 2416532"/>
              <a:gd name="connsiteY7" fmla="*/ 790678 h 1049357"/>
              <a:gd name="connsiteX8" fmla="*/ 2321177 w 2416532"/>
              <a:gd name="connsiteY8" fmla="*/ 959311 h 1049357"/>
              <a:gd name="connsiteX9" fmla="*/ 1650904 w 2416532"/>
              <a:gd name="connsiteY9" fmla="*/ 1034722 h 1049357"/>
              <a:gd name="connsiteX10" fmla="*/ 1339708 w 2416532"/>
              <a:gd name="connsiteY10" fmla="*/ 1043119 h 1049357"/>
              <a:gd name="connsiteX11" fmla="*/ 744289 w 2416532"/>
              <a:gd name="connsiteY11" fmla="*/ 1032976 h 1049357"/>
              <a:gd name="connsiteX12" fmla="*/ 484666 w 2416532"/>
              <a:gd name="connsiteY12" fmla="*/ 1009526 h 1049357"/>
              <a:gd name="connsiteX13" fmla="*/ 165209 w 2416532"/>
              <a:gd name="connsiteY13" fmla="*/ 972098 h 1049357"/>
              <a:gd name="connsiteX14" fmla="*/ 55946 w 2416532"/>
              <a:gd name="connsiteY14" fmla="*/ 928801 h 1049357"/>
              <a:gd name="connsiteX15" fmla="*/ 12513 w 2416532"/>
              <a:gd name="connsiteY15" fmla="*/ 881986 h 1049357"/>
              <a:gd name="connsiteX16" fmla="*/ 8854 w 2416532"/>
              <a:gd name="connsiteY16" fmla="*/ 714818 h 1049357"/>
              <a:gd name="connsiteX17" fmla="*/ 878 w 2416532"/>
              <a:gd name="connsiteY17" fmla="*/ 619084 h 1049357"/>
              <a:gd name="connsiteX18" fmla="*/ 11664 w 2416532"/>
              <a:gd name="connsiteY18" fmla="*/ 483698 h 1049357"/>
              <a:gd name="connsiteX19" fmla="*/ 17578 w 2416532"/>
              <a:gd name="connsiteY19" fmla="*/ 17578 h 1049357"/>
              <a:gd name="connsiteX0" fmla="*/ 15090 w 2414044"/>
              <a:gd name="connsiteY0" fmla="*/ 17578 h 1049357"/>
              <a:gd name="connsiteX1" fmla="*/ 225266 w 2414044"/>
              <a:gd name="connsiteY1" fmla="*/ 8302 h 1049357"/>
              <a:gd name="connsiteX2" fmla="*/ 878138 w 2414044"/>
              <a:gd name="connsiteY2" fmla="*/ 1068 h 1049357"/>
              <a:gd name="connsiteX3" fmla="*/ 1760844 w 2414044"/>
              <a:gd name="connsiteY3" fmla="*/ 21933 h 1049357"/>
              <a:gd name="connsiteX4" fmla="*/ 2392015 w 2414044"/>
              <a:gd name="connsiteY4" fmla="*/ 15214 h 1049357"/>
              <a:gd name="connsiteX5" fmla="*/ 2397095 w 2414044"/>
              <a:gd name="connsiteY5" fmla="*/ 141422 h 1049357"/>
              <a:gd name="connsiteX6" fmla="*/ 2399312 w 2414044"/>
              <a:gd name="connsiteY6" fmla="*/ 300301 h 1049357"/>
              <a:gd name="connsiteX7" fmla="*/ 2407841 w 2414044"/>
              <a:gd name="connsiteY7" fmla="*/ 790678 h 1049357"/>
              <a:gd name="connsiteX8" fmla="*/ 2318689 w 2414044"/>
              <a:gd name="connsiteY8" fmla="*/ 959311 h 1049357"/>
              <a:gd name="connsiteX9" fmla="*/ 1648416 w 2414044"/>
              <a:gd name="connsiteY9" fmla="*/ 1034722 h 1049357"/>
              <a:gd name="connsiteX10" fmla="*/ 1337220 w 2414044"/>
              <a:gd name="connsiteY10" fmla="*/ 1043119 h 1049357"/>
              <a:gd name="connsiteX11" fmla="*/ 741801 w 2414044"/>
              <a:gd name="connsiteY11" fmla="*/ 1032976 h 1049357"/>
              <a:gd name="connsiteX12" fmla="*/ 482178 w 2414044"/>
              <a:gd name="connsiteY12" fmla="*/ 1009526 h 1049357"/>
              <a:gd name="connsiteX13" fmla="*/ 162721 w 2414044"/>
              <a:gd name="connsiteY13" fmla="*/ 972098 h 1049357"/>
              <a:gd name="connsiteX14" fmla="*/ 53458 w 2414044"/>
              <a:gd name="connsiteY14" fmla="*/ 928801 h 1049357"/>
              <a:gd name="connsiteX15" fmla="*/ 10025 w 2414044"/>
              <a:gd name="connsiteY15" fmla="*/ 881986 h 1049357"/>
              <a:gd name="connsiteX16" fmla="*/ 6366 w 2414044"/>
              <a:gd name="connsiteY16" fmla="*/ 714818 h 1049357"/>
              <a:gd name="connsiteX17" fmla="*/ 7866 w 2414044"/>
              <a:gd name="connsiteY17" fmla="*/ 623822 h 1049357"/>
              <a:gd name="connsiteX18" fmla="*/ 9176 w 2414044"/>
              <a:gd name="connsiteY18" fmla="*/ 483698 h 1049357"/>
              <a:gd name="connsiteX19" fmla="*/ 15090 w 2414044"/>
              <a:gd name="connsiteY19" fmla="*/ 17578 h 1049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14044" h="1049357">
                <a:moveTo>
                  <a:pt x="15090" y="17578"/>
                </a:moveTo>
                <a:cubicBezTo>
                  <a:pt x="22678" y="-14276"/>
                  <a:pt x="100377" y="15792"/>
                  <a:pt x="225266" y="8302"/>
                </a:cubicBezTo>
                <a:cubicBezTo>
                  <a:pt x="368875" y="-311"/>
                  <a:pt x="622208" y="-1204"/>
                  <a:pt x="878138" y="1068"/>
                </a:cubicBezTo>
                <a:cubicBezTo>
                  <a:pt x="1134068" y="3340"/>
                  <a:pt x="1499773" y="24454"/>
                  <a:pt x="1760844" y="21933"/>
                </a:cubicBezTo>
                <a:cubicBezTo>
                  <a:pt x="2045219" y="26200"/>
                  <a:pt x="2108060" y="44328"/>
                  <a:pt x="2392015" y="15214"/>
                </a:cubicBezTo>
                <a:cubicBezTo>
                  <a:pt x="2412392" y="81900"/>
                  <a:pt x="2395879" y="93908"/>
                  <a:pt x="2397095" y="141422"/>
                </a:cubicBezTo>
                <a:cubicBezTo>
                  <a:pt x="2398311" y="188936"/>
                  <a:pt x="2405606" y="155171"/>
                  <a:pt x="2399312" y="300301"/>
                </a:cubicBezTo>
                <a:cubicBezTo>
                  <a:pt x="2410303" y="526984"/>
                  <a:pt x="2421278" y="680843"/>
                  <a:pt x="2407841" y="790678"/>
                </a:cubicBezTo>
                <a:cubicBezTo>
                  <a:pt x="2394404" y="900513"/>
                  <a:pt x="2445260" y="918637"/>
                  <a:pt x="2318689" y="959311"/>
                </a:cubicBezTo>
                <a:cubicBezTo>
                  <a:pt x="2192118" y="999985"/>
                  <a:pt x="1692661" y="1029806"/>
                  <a:pt x="1648416" y="1034722"/>
                </a:cubicBezTo>
                <a:cubicBezTo>
                  <a:pt x="1633668" y="1039638"/>
                  <a:pt x="1487643" y="1028808"/>
                  <a:pt x="1337220" y="1043119"/>
                </a:cubicBezTo>
                <a:cubicBezTo>
                  <a:pt x="1154333" y="1060519"/>
                  <a:pt x="940274" y="1036357"/>
                  <a:pt x="741801" y="1032976"/>
                </a:cubicBezTo>
                <a:cubicBezTo>
                  <a:pt x="727053" y="1037892"/>
                  <a:pt x="578691" y="1019672"/>
                  <a:pt x="482178" y="1009526"/>
                </a:cubicBezTo>
                <a:cubicBezTo>
                  <a:pt x="385665" y="999380"/>
                  <a:pt x="234174" y="985552"/>
                  <a:pt x="162721" y="972098"/>
                </a:cubicBezTo>
                <a:cubicBezTo>
                  <a:pt x="91268" y="958644"/>
                  <a:pt x="78907" y="943820"/>
                  <a:pt x="53458" y="928801"/>
                </a:cubicBezTo>
                <a:cubicBezTo>
                  <a:pt x="28009" y="913782"/>
                  <a:pt x="27641" y="939220"/>
                  <a:pt x="10025" y="881986"/>
                </a:cubicBezTo>
                <a:cubicBezTo>
                  <a:pt x="-6048" y="788195"/>
                  <a:pt x="6726" y="757845"/>
                  <a:pt x="6366" y="714818"/>
                </a:cubicBezTo>
                <a:cubicBezTo>
                  <a:pt x="6006" y="671791"/>
                  <a:pt x="12350" y="648485"/>
                  <a:pt x="7866" y="623822"/>
                </a:cubicBezTo>
                <a:cubicBezTo>
                  <a:pt x="2517" y="594400"/>
                  <a:pt x="14092" y="513195"/>
                  <a:pt x="9176" y="483698"/>
                </a:cubicBezTo>
                <a:cubicBezTo>
                  <a:pt x="-11124" y="16787"/>
                  <a:pt x="7502" y="49432"/>
                  <a:pt x="15090" y="1757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258" y="25649"/>
            <a:ext cx="1089440" cy="12481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940" y="25649"/>
            <a:ext cx="1095543" cy="12481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089" y="25649"/>
            <a:ext cx="1089440" cy="12481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725" y="25649"/>
            <a:ext cx="1089440" cy="12481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407" y="25649"/>
            <a:ext cx="1089440" cy="12481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769" y="25649"/>
            <a:ext cx="1089440" cy="12481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954" y="1333529"/>
            <a:ext cx="1477000" cy="13122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375" y="1333529"/>
            <a:ext cx="1477000" cy="13122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796" y="2591125"/>
            <a:ext cx="1477000" cy="131221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9375" y="2591125"/>
            <a:ext cx="1477000" cy="131221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796" y="1333529"/>
            <a:ext cx="1477000" cy="13122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954" y="2591125"/>
            <a:ext cx="1477000" cy="13122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6143" y="4027210"/>
            <a:ext cx="1089440" cy="13915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476" y="4027210"/>
            <a:ext cx="1089440" cy="13915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4809" y="4027210"/>
            <a:ext cx="1089440" cy="13915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142" y="4027210"/>
            <a:ext cx="1089440" cy="13915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3475" y="4027210"/>
            <a:ext cx="1089440" cy="13915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2808" y="4027210"/>
            <a:ext cx="1089440" cy="1391554"/>
          </a:xfrm>
          <a:prstGeom prst="rect">
            <a:avLst/>
          </a:prstGeom>
        </p:spPr>
      </p:pic>
      <p:sp>
        <p:nvSpPr>
          <p:cNvPr id="40" name="Freeform 39"/>
          <p:cNvSpPr/>
          <p:nvPr/>
        </p:nvSpPr>
        <p:spPr>
          <a:xfrm>
            <a:off x="11373500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reeform 40"/>
          <p:cNvSpPr/>
          <p:nvPr/>
        </p:nvSpPr>
        <p:spPr>
          <a:xfrm>
            <a:off x="10440488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Freeform 41"/>
          <p:cNvSpPr/>
          <p:nvPr/>
        </p:nvSpPr>
        <p:spPr>
          <a:xfrm>
            <a:off x="12306512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reeform 42"/>
          <p:cNvSpPr/>
          <p:nvPr/>
        </p:nvSpPr>
        <p:spPr>
          <a:xfrm>
            <a:off x="13239524" y="5612154"/>
            <a:ext cx="843735" cy="102718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4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 and Alex work out the capacity of the pot by filling it with water, then pouring the water into the measuring cylinders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1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why.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98" y="2138018"/>
            <a:ext cx="2028198" cy="182911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731060" y="4457626"/>
            <a:ext cx="6364500" cy="607258"/>
          </a:xfrm>
          <a:prstGeom prst="wedgeRoundRectCallout">
            <a:avLst>
              <a:gd name="adj1" fmla="val -55368"/>
              <a:gd name="adj2" fmla="val 11049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capacity of the pot is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302 ml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82786" y="5389928"/>
            <a:ext cx="6364500" cy="607258"/>
          </a:xfrm>
          <a:prstGeom prst="wedgeRoundRectCallout">
            <a:avLst>
              <a:gd name="adj1" fmla="val 56869"/>
              <a:gd name="adj2" fmla="val 22125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capacity of the pot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is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l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and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300 ml.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531" y="3914369"/>
            <a:ext cx="1487689" cy="10865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714" y="4581902"/>
            <a:ext cx="1438846" cy="20329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0807" y="4826357"/>
            <a:ext cx="12847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Amir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56714" y="6021121"/>
            <a:ext cx="12847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>
                <a:latin typeface="Gill Sans MT" panose="020B0502020104020203" pitchFamily="34" charset="0"/>
              </a:rPr>
              <a:t>Alex</a:t>
            </a:r>
            <a:endParaRPr lang="en-GB" sz="25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92" y="1952367"/>
            <a:ext cx="1967303" cy="2512857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5626455" y="2617115"/>
            <a:ext cx="1402353" cy="170726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092" y="1952367"/>
            <a:ext cx="1967303" cy="2512857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7533456" y="3813473"/>
            <a:ext cx="1396063" cy="510902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  <a:gd name="connsiteX0" fmla="*/ 22291 w 1727694"/>
              <a:gd name="connsiteY0" fmla="*/ 122769 h 2184223"/>
              <a:gd name="connsiteX1" fmla="*/ 316354 w 1727694"/>
              <a:gd name="connsiteY1" fmla="*/ 100562 h 2184223"/>
              <a:gd name="connsiteX2" fmla="*/ 809952 w 1727694"/>
              <a:gd name="connsiteY2" fmla="*/ 112919 h 2184223"/>
              <a:gd name="connsiteX3" fmla="*/ 1356496 w 1727694"/>
              <a:gd name="connsiteY3" fmla="*/ 105356 h 2184223"/>
              <a:gd name="connsiteX4" fmla="*/ 1705988 w 1727694"/>
              <a:gd name="connsiteY4" fmla="*/ 111318 h 2184223"/>
              <a:gd name="connsiteX5" fmla="*/ 1719904 w 1727694"/>
              <a:gd name="connsiteY5" fmla="*/ 962442 h 2184223"/>
              <a:gd name="connsiteX6" fmla="*/ 1711363 w 1727694"/>
              <a:gd name="connsiteY6" fmla="*/ 1531840 h 2184223"/>
              <a:gd name="connsiteX7" fmla="*/ 1715795 w 1727694"/>
              <a:gd name="connsiteY7" fmla="*/ 1892484 h 2184223"/>
              <a:gd name="connsiteX8" fmla="*/ 1707326 w 1727694"/>
              <a:gd name="connsiteY8" fmla="*/ 2093390 h 2184223"/>
              <a:gd name="connsiteX9" fmla="*/ 1494253 w 1727694"/>
              <a:gd name="connsiteY9" fmla="*/ 2141906 h 2184223"/>
              <a:gd name="connsiteX10" fmla="*/ 1269117 w 1727694"/>
              <a:gd name="connsiteY10" fmla="*/ 2171819 h 2184223"/>
              <a:gd name="connsiteX11" fmla="*/ 711350 w 1727694"/>
              <a:gd name="connsiteY11" fmla="*/ 2183191 h 2184223"/>
              <a:gd name="connsiteX12" fmla="*/ 446349 w 1727694"/>
              <a:gd name="connsiteY12" fmla="*/ 2165120 h 2184223"/>
              <a:gd name="connsiteX13" fmla="*/ 148406 w 1727694"/>
              <a:gd name="connsiteY13" fmla="*/ 2127691 h 2184223"/>
              <a:gd name="connsiteX14" fmla="*/ 44523 w 1727694"/>
              <a:gd name="connsiteY14" fmla="*/ 2095152 h 2184223"/>
              <a:gd name="connsiteX15" fmla="*/ 17226 w 1727694"/>
              <a:gd name="connsiteY15" fmla="*/ 2053717 h 2184223"/>
              <a:gd name="connsiteX16" fmla="*/ 13568 w 1727694"/>
              <a:gd name="connsiteY16" fmla="*/ 1891927 h 2184223"/>
              <a:gd name="connsiteX17" fmla="*/ 16349 w 1727694"/>
              <a:gd name="connsiteY17" fmla="*/ 1790814 h 2184223"/>
              <a:gd name="connsiteX18" fmla="*/ 16377 w 1727694"/>
              <a:gd name="connsiteY18" fmla="*/ 1681650 h 2184223"/>
              <a:gd name="connsiteX19" fmla="*/ 22291 w 1727694"/>
              <a:gd name="connsiteY19" fmla="*/ 122769 h 2184223"/>
              <a:gd name="connsiteX0" fmla="*/ 22291 w 1727694"/>
              <a:gd name="connsiteY0" fmla="*/ 1587313 h 2189537"/>
              <a:gd name="connsiteX1" fmla="*/ 316354 w 1727694"/>
              <a:gd name="connsiteY1" fmla="*/ 105876 h 2189537"/>
              <a:gd name="connsiteX2" fmla="*/ 809952 w 1727694"/>
              <a:gd name="connsiteY2" fmla="*/ 118233 h 2189537"/>
              <a:gd name="connsiteX3" fmla="*/ 1356496 w 1727694"/>
              <a:gd name="connsiteY3" fmla="*/ 110670 h 2189537"/>
              <a:gd name="connsiteX4" fmla="*/ 1705988 w 1727694"/>
              <a:gd name="connsiteY4" fmla="*/ 116632 h 2189537"/>
              <a:gd name="connsiteX5" fmla="*/ 1719904 w 1727694"/>
              <a:gd name="connsiteY5" fmla="*/ 967756 h 2189537"/>
              <a:gd name="connsiteX6" fmla="*/ 1711363 w 1727694"/>
              <a:gd name="connsiteY6" fmla="*/ 1537154 h 2189537"/>
              <a:gd name="connsiteX7" fmla="*/ 1715795 w 1727694"/>
              <a:gd name="connsiteY7" fmla="*/ 1897798 h 2189537"/>
              <a:gd name="connsiteX8" fmla="*/ 1707326 w 1727694"/>
              <a:gd name="connsiteY8" fmla="*/ 2098704 h 2189537"/>
              <a:gd name="connsiteX9" fmla="*/ 1494253 w 1727694"/>
              <a:gd name="connsiteY9" fmla="*/ 2147220 h 2189537"/>
              <a:gd name="connsiteX10" fmla="*/ 1269117 w 1727694"/>
              <a:gd name="connsiteY10" fmla="*/ 2177133 h 2189537"/>
              <a:gd name="connsiteX11" fmla="*/ 711350 w 1727694"/>
              <a:gd name="connsiteY11" fmla="*/ 2188505 h 2189537"/>
              <a:gd name="connsiteX12" fmla="*/ 446349 w 1727694"/>
              <a:gd name="connsiteY12" fmla="*/ 2170434 h 2189537"/>
              <a:gd name="connsiteX13" fmla="*/ 148406 w 1727694"/>
              <a:gd name="connsiteY13" fmla="*/ 2133005 h 2189537"/>
              <a:gd name="connsiteX14" fmla="*/ 44523 w 1727694"/>
              <a:gd name="connsiteY14" fmla="*/ 2100466 h 2189537"/>
              <a:gd name="connsiteX15" fmla="*/ 17226 w 1727694"/>
              <a:gd name="connsiteY15" fmla="*/ 2059031 h 2189537"/>
              <a:gd name="connsiteX16" fmla="*/ 13568 w 1727694"/>
              <a:gd name="connsiteY16" fmla="*/ 1897241 h 2189537"/>
              <a:gd name="connsiteX17" fmla="*/ 16349 w 1727694"/>
              <a:gd name="connsiteY17" fmla="*/ 1796128 h 2189537"/>
              <a:gd name="connsiteX18" fmla="*/ 16377 w 1727694"/>
              <a:gd name="connsiteY18" fmla="*/ 1686964 h 2189537"/>
              <a:gd name="connsiteX19" fmla="*/ 22291 w 1727694"/>
              <a:gd name="connsiteY19" fmla="*/ 1587313 h 2189537"/>
              <a:gd name="connsiteX0" fmla="*/ 22291 w 1727694"/>
              <a:gd name="connsiteY0" fmla="*/ 1587313 h 2189537"/>
              <a:gd name="connsiteX1" fmla="*/ 316354 w 1727694"/>
              <a:gd name="connsiteY1" fmla="*/ 105876 h 2189537"/>
              <a:gd name="connsiteX2" fmla="*/ 809952 w 1727694"/>
              <a:gd name="connsiteY2" fmla="*/ 118233 h 2189537"/>
              <a:gd name="connsiteX3" fmla="*/ 1356496 w 1727694"/>
              <a:gd name="connsiteY3" fmla="*/ 110670 h 2189537"/>
              <a:gd name="connsiteX4" fmla="*/ 1705988 w 1727694"/>
              <a:gd name="connsiteY4" fmla="*/ 116632 h 2189537"/>
              <a:gd name="connsiteX5" fmla="*/ 1719904 w 1727694"/>
              <a:gd name="connsiteY5" fmla="*/ 967756 h 2189537"/>
              <a:gd name="connsiteX6" fmla="*/ 1711363 w 1727694"/>
              <a:gd name="connsiteY6" fmla="*/ 1537154 h 2189537"/>
              <a:gd name="connsiteX7" fmla="*/ 1715795 w 1727694"/>
              <a:gd name="connsiteY7" fmla="*/ 1897798 h 2189537"/>
              <a:gd name="connsiteX8" fmla="*/ 1707326 w 1727694"/>
              <a:gd name="connsiteY8" fmla="*/ 2098704 h 2189537"/>
              <a:gd name="connsiteX9" fmla="*/ 1494253 w 1727694"/>
              <a:gd name="connsiteY9" fmla="*/ 2147220 h 2189537"/>
              <a:gd name="connsiteX10" fmla="*/ 1269117 w 1727694"/>
              <a:gd name="connsiteY10" fmla="*/ 2177133 h 2189537"/>
              <a:gd name="connsiteX11" fmla="*/ 711350 w 1727694"/>
              <a:gd name="connsiteY11" fmla="*/ 2188505 h 2189537"/>
              <a:gd name="connsiteX12" fmla="*/ 446349 w 1727694"/>
              <a:gd name="connsiteY12" fmla="*/ 2170434 h 2189537"/>
              <a:gd name="connsiteX13" fmla="*/ 148406 w 1727694"/>
              <a:gd name="connsiteY13" fmla="*/ 2133005 h 2189537"/>
              <a:gd name="connsiteX14" fmla="*/ 44523 w 1727694"/>
              <a:gd name="connsiteY14" fmla="*/ 2100466 h 2189537"/>
              <a:gd name="connsiteX15" fmla="*/ 17226 w 1727694"/>
              <a:gd name="connsiteY15" fmla="*/ 2059031 h 2189537"/>
              <a:gd name="connsiteX16" fmla="*/ 13568 w 1727694"/>
              <a:gd name="connsiteY16" fmla="*/ 1897241 h 2189537"/>
              <a:gd name="connsiteX17" fmla="*/ 16349 w 1727694"/>
              <a:gd name="connsiteY17" fmla="*/ 1796128 h 2189537"/>
              <a:gd name="connsiteX18" fmla="*/ 16377 w 1727694"/>
              <a:gd name="connsiteY18" fmla="*/ 1686964 h 2189537"/>
              <a:gd name="connsiteX19" fmla="*/ 22291 w 1727694"/>
              <a:gd name="connsiteY19" fmla="*/ 1587313 h 2189537"/>
              <a:gd name="connsiteX0" fmla="*/ 16366 w 1721769"/>
              <a:gd name="connsiteY0" fmla="*/ 1580212 h 2182436"/>
              <a:gd name="connsiteX1" fmla="*/ 230419 w 1721769"/>
              <a:gd name="connsiteY1" fmla="*/ 1584675 h 2182436"/>
              <a:gd name="connsiteX2" fmla="*/ 804027 w 1721769"/>
              <a:gd name="connsiteY2" fmla="*/ 111132 h 2182436"/>
              <a:gd name="connsiteX3" fmla="*/ 1350571 w 1721769"/>
              <a:gd name="connsiteY3" fmla="*/ 103569 h 2182436"/>
              <a:gd name="connsiteX4" fmla="*/ 1700063 w 1721769"/>
              <a:gd name="connsiteY4" fmla="*/ 109531 h 2182436"/>
              <a:gd name="connsiteX5" fmla="*/ 1713979 w 1721769"/>
              <a:gd name="connsiteY5" fmla="*/ 960655 h 2182436"/>
              <a:gd name="connsiteX6" fmla="*/ 1705438 w 1721769"/>
              <a:gd name="connsiteY6" fmla="*/ 1530053 h 2182436"/>
              <a:gd name="connsiteX7" fmla="*/ 1709870 w 1721769"/>
              <a:gd name="connsiteY7" fmla="*/ 1890697 h 2182436"/>
              <a:gd name="connsiteX8" fmla="*/ 1701401 w 1721769"/>
              <a:gd name="connsiteY8" fmla="*/ 2091603 h 2182436"/>
              <a:gd name="connsiteX9" fmla="*/ 1488328 w 1721769"/>
              <a:gd name="connsiteY9" fmla="*/ 2140119 h 2182436"/>
              <a:gd name="connsiteX10" fmla="*/ 1263192 w 1721769"/>
              <a:gd name="connsiteY10" fmla="*/ 2170032 h 2182436"/>
              <a:gd name="connsiteX11" fmla="*/ 705425 w 1721769"/>
              <a:gd name="connsiteY11" fmla="*/ 2181404 h 2182436"/>
              <a:gd name="connsiteX12" fmla="*/ 440424 w 1721769"/>
              <a:gd name="connsiteY12" fmla="*/ 2163333 h 2182436"/>
              <a:gd name="connsiteX13" fmla="*/ 142481 w 1721769"/>
              <a:gd name="connsiteY13" fmla="*/ 2125904 h 2182436"/>
              <a:gd name="connsiteX14" fmla="*/ 38598 w 1721769"/>
              <a:gd name="connsiteY14" fmla="*/ 2093365 h 2182436"/>
              <a:gd name="connsiteX15" fmla="*/ 11301 w 1721769"/>
              <a:gd name="connsiteY15" fmla="*/ 2051930 h 2182436"/>
              <a:gd name="connsiteX16" fmla="*/ 7643 w 1721769"/>
              <a:gd name="connsiteY16" fmla="*/ 1890140 h 2182436"/>
              <a:gd name="connsiteX17" fmla="*/ 10424 w 1721769"/>
              <a:gd name="connsiteY17" fmla="*/ 1789027 h 2182436"/>
              <a:gd name="connsiteX18" fmla="*/ 10452 w 1721769"/>
              <a:gd name="connsiteY18" fmla="*/ 1679863 h 2182436"/>
              <a:gd name="connsiteX19" fmla="*/ 16366 w 1721769"/>
              <a:gd name="connsiteY19" fmla="*/ 1580212 h 2182436"/>
              <a:gd name="connsiteX0" fmla="*/ 16366 w 1721769"/>
              <a:gd name="connsiteY0" fmla="*/ 1486729 h 2088953"/>
              <a:gd name="connsiteX1" fmla="*/ 230419 w 1721769"/>
              <a:gd name="connsiteY1" fmla="*/ 1491192 h 2088953"/>
              <a:gd name="connsiteX2" fmla="*/ 636387 w 1721769"/>
              <a:gd name="connsiteY2" fmla="*/ 1480689 h 2088953"/>
              <a:gd name="connsiteX3" fmla="*/ 1350571 w 1721769"/>
              <a:gd name="connsiteY3" fmla="*/ 10086 h 2088953"/>
              <a:gd name="connsiteX4" fmla="*/ 1700063 w 1721769"/>
              <a:gd name="connsiteY4" fmla="*/ 16048 h 2088953"/>
              <a:gd name="connsiteX5" fmla="*/ 1713979 w 1721769"/>
              <a:gd name="connsiteY5" fmla="*/ 867172 h 2088953"/>
              <a:gd name="connsiteX6" fmla="*/ 1705438 w 1721769"/>
              <a:gd name="connsiteY6" fmla="*/ 1436570 h 2088953"/>
              <a:gd name="connsiteX7" fmla="*/ 1709870 w 1721769"/>
              <a:gd name="connsiteY7" fmla="*/ 1797214 h 2088953"/>
              <a:gd name="connsiteX8" fmla="*/ 1701401 w 1721769"/>
              <a:gd name="connsiteY8" fmla="*/ 1998120 h 2088953"/>
              <a:gd name="connsiteX9" fmla="*/ 1488328 w 1721769"/>
              <a:gd name="connsiteY9" fmla="*/ 2046636 h 2088953"/>
              <a:gd name="connsiteX10" fmla="*/ 1263192 w 1721769"/>
              <a:gd name="connsiteY10" fmla="*/ 2076549 h 2088953"/>
              <a:gd name="connsiteX11" fmla="*/ 705425 w 1721769"/>
              <a:gd name="connsiteY11" fmla="*/ 2087921 h 2088953"/>
              <a:gd name="connsiteX12" fmla="*/ 440424 w 1721769"/>
              <a:gd name="connsiteY12" fmla="*/ 2069850 h 2088953"/>
              <a:gd name="connsiteX13" fmla="*/ 142481 w 1721769"/>
              <a:gd name="connsiteY13" fmla="*/ 2032421 h 2088953"/>
              <a:gd name="connsiteX14" fmla="*/ 38598 w 1721769"/>
              <a:gd name="connsiteY14" fmla="*/ 1999882 h 2088953"/>
              <a:gd name="connsiteX15" fmla="*/ 11301 w 1721769"/>
              <a:gd name="connsiteY15" fmla="*/ 1958447 h 2088953"/>
              <a:gd name="connsiteX16" fmla="*/ 7643 w 1721769"/>
              <a:gd name="connsiteY16" fmla="*/ 1796657 h 2088953"/>
              <a:gd name="connsiteX17" fmla="*/ 10424 w 1721769"/>
              <a:gd name="connsiteY17" fmla="*/ 1695544 h 2088953"/>
              <a:gd name="connsiteX18" fmla="*/ 10452 w 1721769"/>
              <a:gd name="connsiteY18" fmla="*/ 1586380 h 2088953"/>
              <a:gd name="connsiteX19" fmla="*/ 16366 w 1721769"/>
              <a:gd name="connsiteY19" fmla="*/ 1486729 h 2088953"/>
              <a:gd name="connsiteX0" fmla="*/ 16366 w 1721769"/>
              <a:gd name="connsiteY0" fmla="*/ 1471205 h 2073429"/>
              <a:gd name="connsiteX1" fmla="*/ 230419 w 1721769"/>
              <a:gd name="connsiteY1" fmla="*/ 1475668 h 2073429"/>
              <a:gd name="connsiteX2" fmla="*/ 636387 w 1721769"/>
              <a:gd name="connsiteY2" fmla="*/ 1465165 h 2073429"/>
              <a:gd name="connsiteX3" fmla="*/ 1118161 w 1721769"/>
              <a:gd name="connsiteY3" fmla="*/ 1457602 h 2073429"/>
              <a:gd name="connsiteX4" fmla="*/ 1700063 w 1721769"/>
              <a:gd name="connsiteY4" fmla="*/ 524 h 2073429"/>
              <a:gd name="connsiteX5" fmla="*/ 1713979 w 1721769"/>
              <a:gd name="connsiteY5" fmla="*/ 851648 h 2073429"/>
              <a:gd name="connsiteX6" fmla="*/ 1705438 w 1721769"/>
              <a:gd name="connsiteY6" fmla="*/ 1421046 h 2073429"/>
              <a:gd name="connsiteX7" fmla="*/ 1709870 w 1721769"/>
              <a:gd name="connsiteY7" fmla="*/ 1781690 h 2073429"/>
              <a:gd name="connsiteX8" fmla="*/ 1701401 w 1721769"/>
              <a:gd name="connsiteY8" fmla="*/ 1982596 h 2073429"/>
              <a:gd name="connsiteX9" fmla="*/ 1488328 w 1721769"/>
              <a:gd name="connsiteY9" fmla="*/ 2031112 h 2073429"/>
              <a:gd name="connsiteX10" fmla="*/ 1263192 w 1721769"/>
              <a:gd name="connsiteY10" fmla="*/ 2061025 h 2073429"/>
              <a:gd name="connsiteX11" fmla="*/ 705425 w 1721769"/>
              <a:gd name="connsiteY11" fmla="*/ 2072397 h 2073429"/>
              <a:gd name="connsiteX12" fmla="*/ 440424 w 1721769"/>
              <a:gd name="connsiteY12" fmla="*/ 2054326 h 2073429"/>
              <a:gd name="connsiteX13" fmla="*/ 142481 w 1721769"/>
              <a:gd name="connsiteY13" fmla="*/ 2016897 h 2073429"/>
              <a:gd name="connsiteX14" fmla="*/ 38598 w 1721769"/>
              <a:gd name="connsiteY14" fmla="*/ 1984358 h 2073429"/>
              <a:gd name="connsiteX15" fmla="*/ 11301 w 1721769"/>
              <a:gd name="connsiteY15" fmla="*/ 1942923 h 2073429"/>
              <a:gd name="connsiteX16" fmla="*/ 7643 w 1721769"/>
              <a:gd name="connsiteY16" fmla="*/ 1781133 h 2073429"/>
              <a:gd name="connsiteX17" fmla="*/ 10424 w 1721769"/>
              <a:gd name="connsiteY17" fmla="*/ 1680020 h 2073429"/>
              <a:gd name="connsiteX18" fmla="*/ 10452 w 1721769"/>
              <a:gd name="connsiteY18" fmla="*/ 1570856 h 2073429"/>
              <a:gd name="connsiteX19" fmla="*/ 16366 w 1721769"/>
              <a:gd name="connsiteY19" fmla="*/ 1471205 h 2073429"/>
              <a:gd name="connsiteX0" fmla="*/ 16366 w 1724081"/>
              <a:gd name="connsiteY0" fmla="*/ 619558 h 1221782"/>
              <a:gd name="connsiteX1" fmla="*/ 230419 w 1724081"/>
              <a:gd name="connsiteY1" fmla="*/ 624021 h 1221782"/>
              <a:gd name="connsiteX2" fmla="*/ 636387 w 1724081"/>
              <a:gd name="connsiteY2" fmla="*/ 613518 h 1221782"/>
              <a:gd name="connsiteX3" fmla="*/ 1118161 w 1724081"/>
              <a:gd name="connsiteY3" fmla="*/ 605955 h 1221782"/>
              <a:gd name="connsiteX4" fmla="*/ 1559093 w 1724081"/>
              <a:gd name="connsiteY4" fmla="*/ 573817 h 1221782"/>
              <a:gd name="connsiteX5" fmla="*/ 1713979 w 1724081"/>
              <a:gd name="connsiteY5" fmla="*/ 1 h 1221782"/>
              <a:gd name="connsiteX6" fmla="*/ 1705438 w 1724081"/>
              <a:gd name="connsiteY6" fmla="*/ 569399 h 1221782"/>
              <a:gd name="connsiteX7" fmla="*/ 1709870 w 1724081"/>
              <a:gd name="connsiteY7" fmla="*/ 930043 h 1221782"/>
              <a:gd name="connsiteX8" fmla="*/ 1701401 w 1724081"/>
              <a:gd name="connsiteY8" fmla="*/ 1130949 h 1221782"/>
              <a:gd name="connsiteX9" fmla="*/ 1488328 w 1724081"/>
              <a:gd name="connsiteY9" fmla="*/ 1179465 h 1221782"/>
              <a:gd name="connsiteX10" fmla="*/ 1263192 w 1724081"/>
              <a:gd name="connsiteY10" fmla="*/ 1209378 h 1221782"/>
              <a:gd name="connsiteX11" fmla="*/ 705425 w 1724081"/>
              <a:gd name="connsiteY11" fmla="*/ 1220750 h 1221782"/>
              <a:gd name="connsiteX12" fmla="*/ 440424 w 1724081"/>
              <a:gd name="connsiteY12" fmla="*/ 1202679 h 1221782"/>
              <a:gd name="connsiteX13" fmla="*/ 142481 w 1724081"/>
              <a:gd name="connsiteY13" fmla="*/ 1165250 h 1221782"/>
              <a:gd name="connsiteX14" fmla="*/ 38598 w 1724081"/>
              <a:gd name="connsiteY14" fmla="*/ 1132711 h 1221782"/>
              <a:gd name="connsiteX15" fmla="*/ 11301 w 1724081"/>
              <a:gd name="connsiteY15" fmla="*/ 1091276 h 1221782"/>
              <a:gd name="connsiteX16" fmla="*/ 7643 w 1724081"/>
              <a:gd name="connsiteY16" fmla="*/ 929486 h 1221782"/>
              <a:gd name="connsiteX17" fmla="*/ 10424 w 1724081"/>
              <a:gd name="connsiteY17" fmla="*/ 828373 h 1221782"/>
              <a:gd name="connsiteX18" fmla="*/ 10452 w 1724081"/>
              <a:gd name="connsiteY18" fmla="*/ 719209 h 1221782"/>
              <a:gd name="connsiteX19" fmla="*/ 16366 w 1724081"/>
              <a:gd name="connsiteY19" fmla="*/ 619558 h 1221782"/>
              <a:gd name="connsiteX0" fmla="*/ 16366 w 1724081"/>
              <a:gd name="connsiteY0" fmla="*/ 619558 h 1221782"/>
              <a:gd name="connsiteX1" fmla="*/ 230419 w 1724081"/>
              <a:gd name="connsiteY1" fmla="*/ 624021 h 1221782"/>
              <a:gd name="connsiteX2" fmla="*/ 636387 w 1724081"/>
              <a:gd name="connsiteY2" fmla="*/ 613518 h 1221782"/>
              <a:gd name="connsiteX3" fmla="*/ 1118161 w 1724081"/>
              <a:gd name="connsiteY3" fmla="*/ 605955 h 1221782"/>
              <a:gd name="connsiteX4" fmla="*/ 1559093 w 1724081"/>
              <a:gd name="connsiteY4" fmla="*/ 573817 h 1221782"/>
              <a:gd name="connsiteX5" fmla="*/ 1713979 w 1724081"/>
              <a:gd name="connsiteY5" fmla="*/ 1 h 1221782"/>
              <a:gd name="connsiteX6" fmla="*/ 1705438 w 1724081"/>
              <a:gd name="connsiteY6" fmla="*/ 569399 h 1221782"/>
              <a:gd name="connsiteX7" fmla="*/ 1713680 w 1724081"/>
              <a:gd name="connsiteY7" fmla="*/ 1017673 h 1221782"/>
              <a:gd name="connsiteX8" fmla="*/ 1701401 w 1724081"/>
              <a:gd name="connsiteY8" fmla="*/ 1130949 h 1221782"/>
              <a:gd name="connsiteX9" fmla="*/ 1488328 w 1724081"/>
              <a:gd name="connsiteY9" fmla="*/ 1179465 h 1221782"/>
              <a:gd name="connsiteX10" fmla="*/ 1263192 w 1724081"/>
              <a:gd name="connsiteY10" fmla="*/ 1209378 h 1221782"/>
              <a:gd name="connsiteX11" fmla="*/ 705425 w 1724081"/>
              <a:gd name="connsiteY11" fmla="*/ 1220750 h 1221782"/>
              <a:gd name="connsiteX12" fmla="*/ 440424 w 1724081"/>
              <a:gd name="connsiteY12" fmla="*/ 1202679 h 1221782"/>
              <a:gd name="connsiteX13" fmla="*/ 142481 w 1724081"/>
              <a:gd name="connsiteY13" fmla="*/ 1165250 h 1221782"/>
              <a:gd name="connsiteX14" fmla="*/ 38598 w 1724081"/>
              <a:gd name="connsiteY14" fmla="*/ 1132711 h 1221782"/>
              <a:gd name="connsiteX15" fmla="*/ 11301 w 1724081"/>
              <a:gd name="connsiteY15" fmla="*/ 1091276 h 1221782"/>
              <a:gd name="connsiteX16" fmla="*/ 7643 w 1724081"/>
              <a:gd name="connsiteY16" fmla="*/ 929486 h 1221782"/>
              <a:gd name="connsiteX17" fmla="*/ 10424 w 1724081"/>
              <a:gd name="connsiteY17" fmla="*/ 828373 h 1221782"/>
              <a:gd name="connsiteX18" fmla="*/ 10452 w 1724081"/>
              <a:gd name="connsiteY18" fmla="*/ 719209 h 1221782"/>
              <a:gd name="connsiteX19" fmla="*/ 16366 w 1724081"/>
              <a:gd name="connsiteY19" fmla="*/ 619558 h 1221782"/>
              <a:gd name="connsiteX0" fmla="*/ 16366 w 1726628"/>
              <a:gd name="connsiteY0" fmla="*/ 622510 h 1224734"/>
              <a:gd name="connsiteX1" fmla="*/ 230419 w 1726628"/>
              <a:gd name="connsiteY1" fmla="*/ 626973 h 1224734"/>
              <a:gd name="connsiteX2" fmla="*/ 636387 w 1726628"/>
              <a:gd name="connsiteY2" fmla="*/ 616470 h 1224734"/>
              <a:gd name="connsiteX3" fmla="*/ 1118161 w 1726628"/>
              <a:gd name="connsiteY3" fmla="*/ 608907 h 1224734"/>
              <a:gd name="connsiteX4" fmla="*/ 1559093 w 1726628"/>
              <a:gd name="connsiteY4" fmla="*/ 576769 h 1224734"/>
              <a:gd name="connsiteX5" fmla="*/ 1713979 w 1726628"/>
              <a:gd name="connsiteY5" fmla="*/ 2953 h 1224734"/>
              <a:gd name="connsiteX6" fmla="*/ 1713058 w 1726628"/>
              <a:gd name="connsiteY6" fmla="*/ 884771 h 1224734"/>
              <a:gd name="connsiteX7" fmla="*/ 1713680 w 1726628"/>
              <a:gd name="connsiteY7" fmla="*/ 1020625 h 1224734"/>
              <a:gd name="connsiteX8" fmla="*/ 1701401 w 1726628"/>
              <a:gd name="connsiteY8" fmla="*/ 1133901 h 1224734"/>
              <a:gd name="connsiteX9" fmla="*/ 1488328 w 1726628"/>
              <a:gd name="connsiteY9" fmla="*/ 1182417 h 1224734"/>
              <a:gd name="connsiteX10" fmla="*/ 1263192 w 1726628"/>
              <a:gd name="connsiteY10" fmla="*/ 1212330 h 1224734"/>
              <a:gd name="connsiteX11" fmla="*/ 705425 w 1726628"/>
              <a:gd name="connsiteY11" fmla="*/ 1223702 h 1224734"/>
              <a:gd name="connsiteX12" fmla="*/ 440424 w 1726628"/>
              <a:gd name="connsiteY12" fmla="*/ 1205631 h 1224734"/>
              <a:gd name="connsiteX13" fmla="*/ 142481 w 1726628"/>
              <a:gd name="connsiteY13" fmla="*/ 1168202 h 1224734"/>
              <a:gd name="connsiteX14" fmla="*/ 38598 w 1726628"/>
              <a:gd name="connsiteY14" fmla="*/ 1135663 h 1224734"/>
              <a:gd name="connsiteX15" fmla="*/ 11301 w 1726628"/>
              <a:gd name="connsiteY15" fmla="*/ 1094228 h 1224734"/>
              <a:gd name="connsiteX16" fmla="*/ 7643 w 1726628"/>
              <a:gd name="connsiteY16" fmla="*/ 932438 h 1224734"/>
              <a:gd name="connsiteX17" fmla="*/ 10424 w 1726628"/>
              <a:gd name="connsiteY17" fmla="*/ 831325 h 1224734"/>
              <a:gd name="connsiteX18" fmla="*/ 10452 w 1726628"/>
              <a:gd name="connsiteY18" fmla="*/ 722161 h 1224734"/>
              <a:gd name="connsiteX19" fmla="*/ 16366 w 1726628"/>
              <a:gd name="connsiteY19" fmla="*/ 622510 h 1224734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1301 w 1729366"/>
              <a:gd name="connsiteY15" fmla="*/ 53708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8921 w 1729366"/>
              <a:gd name="connsiteY15" fmla="*/ 51041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764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16366 w 1729366"/>
              <a:gd name="connsiteY0" fmla="*/ 65363 h 667587"/>
              <a:gd name="connsiteX1" fmla="*/ 230419 w 1729366"/>
              <a:gd name="connsiteY1" fmla="*/ 69826 h 667587"/>
              <a:gd name="connsiteX2" fmla="*/ 636387 w 1729366"/>
              <a:gd name="connsiteY2" fmla="*/ 59323 h 667587"/>
              <a:gd name="connsiteX3" fmla="*/ 1118161 w 1729366"/>
              <a:gd name="connsiteY3" fmla="*/ 51760 h 667587"/>
              <a:gd name="connsiteX4" fmla="*/ 1559093 w 1729366"/>
              <a:gd name="connsiteY4" fmla="*/ 19622 h 667587"/>
              <a:gd name="connsiteX5" fmla="*/ 1717789 w 1729366"/>
              <a:gd name="connsiteY5" fmla="*/ 21116 h 667587"/>
              <a:gd name="connsiteX6" fmla="*/ 1713058 w 1729366"/>
              <a:gd name="connsiteY6" fmla="*/ 327624 h 667587"/>
              <a:gd name="connsiteX7" fmla="*/ 1713680 w 1729366"/>
              <a:gd name="connsiteY7" fmla="*/ 463478 h 667587"/>
              <a:gd name="connsiteX8" fmla="*/ 1701401 w 1729366"/>
              <a:gd name="connsiteY8" fmla="*/ 576754 h 667587"/>
              <a:gd name="connsiteX9" fmla="*/ 1488328 w 1729366"/>
              <a:gd name="connsiteY9" fmla="*/ 625270 h 667587"/>
              <a:gd name="connsiteX10" fmla="*/ 1263192 w 1729366"/>
              <a:gd name="connsiteY10" fmla="*/ 655183 h 667587"/>
              <a:gd name="connsiteX11" fmla="*/ 705425 w 1729366"/>
              <a:gd name="connsiteY11" fmla="*/ 666555 h 667587"/>
              <a:gd name="connsiteX12" fmla="*/ 440424 w 1729366"/>
              <a:gd name="connsiteY12" fmla="*/ 648484 h 667587"/>
              <a:gd name="connsiteX13" fmla="*/ 142481 w 1729366"/>
              <a:gd name="connsiteY13" fmla="*/ 611055 h 667587"/>
              <a:gd name="connsiteX14" fmla="*/ 38598 w 1729366"/>
              <a:gd name="connsiteY14" fmla="*/ 578516 h 667587"/>
              <a:gd name="connsiteX15" fmla="*/ 15111 w 1729366"/>
              <a:gd name="connsiteY15" fmla="*/ 540891 h 667587"/>
              <a:gd name="connsiteX16" fmla="*/ 19073 w 1729366"/>
              <a:gd name="connsiteY16" fmla="*/ 375291 h 667587"/>
              <a:gd name="connsiteX17" fmla="*/ 10424 w 1729366"/>
              <a:gd name="connsiteY17" fmla="*/ 274178 h 667587"/>
              <a:gd name="connsiteX18" fmla="*/ 10452 w 1729366"/>
              <a:gd name="connsiteY18" fmla="*/ 165014 h 667587"/>
              <a:gd name="connsiteX19" fmla="*/ 16366 w 1729366"/>
              <a:gd name="connsiteY19" fmla="*/ 65363 h 667587"/>
              <a:gd name="connsiteX0" fmla="*/ 7530 w 1720530"/>
              <a:gd name="connsiteY0" fmla="*/ 65363 h 667587"/>
              <a:gd name="connsiteX1" fmla="*/ 221583 w 1720530"/>
              <a:gd name="connsiteY1" fmla="*/ 69826 h 667587"/>
              <a:gd name="connsiteX2" fmla="*/ 627551 w 1720530"/>
              <a:gd name="connsiteY2" fmla="*/ 59323 h 667587"/>
              <a:gd name="connsiteX3" fmla="*/ 1109325 w 1720530"/>
              <a:gd name="connsiteY3" fmla="*/ 51760 h 667587"/>
              <a:gd name="connsiteX4" fmla="*/ 1550257 w 1720530"/>
              <a:gd name="connsiteY4" fmla="*/ 19622 h 667587"/>
              <a:gd name="connsiteX5" fmla="*/ 1708953 w 1720530"/>
              <a:gd name="connsiteY5" fmla="*/ 21116 h 667587"/>
              <a:gd name="connsiteX6" fmla="*/ 1704222 w 1720530"/>
              <a:gd name="connsiteY6" fmla="*/ 327624 h 667587"/>
              <a:gd name="connsiteX7" fmla="*/ 1704844 w 1720530"/>
              <a:gd name="connsiteY7" fmla="*/ 463478 h 667587"/>
              <a:gd name="connsiteX8" fmla="*/ 1692565 w 1720530"/>
              <a:gd name="connsiteY8" fmla="*/ 576754 h 667587"/>
              <a:gd name="connsiteX9" fmla="*/ 1479492 w 1720530"/>
              <a:gd name="connsiteY9" fmla="*/ 625270 h 667587"/>
              <a:gd name="connsiteX10" fmla="*/ 1254356 w 1720530"/>
              <a:gd name="connsiteY10" fmla="*/ 655183 h 667587"/>
              <a:gd name="connsiteX11" fmla="*/ 696589 w 1720530"/>
              <a:gd name="connsiteY11" fmla="*/ 666555 h 667587"/>
              <a:gd name="connsiteX12" fmla="*/ 431588 w 1720530"/>
              <a:gd name="connsiteY12" fmla="*/ 648484 h 667587"/>
              <a:gd name="connsiteX13" fmla="*/ 133645 w 1720530"/>
              <a:gd name="connsiteY13" fmla="*/ 611055 h 667587"/>
              <a:gd name="connsiteX14" fmla="*/ 29762 w 1720530"/>
              <a:gd name="connsiteY14" fmla="*/ 578516 h 667587"/>
              <a:gd name="connsiteX15" fmla="*/ 6275 w 1720530"/>
              <a:gd name="connsiteY15" fmla="*/ 540891 h 667587"/>
              <a:gd name="connsiteX16" fmla="*/ 10237 w 1720530"/>
              <a:gd name="connsiteY16" fmla="*/ 375291 h 667587"/>
              <a:gd name="connsiteX17" fmla="*/ 1588 w 1720530"/>
              <a:gd name="connsiteY17" fmla="*/ 274178 h 667587"/>
              <a:gd name="connsiteX18" fmla="*/ 1616 w 1720530"/>
              <a:gd name="connsiteY18" fmla="*/ 165014 h 667587"/>
              <a:gd name="connsiteX19" fmla="*/ 7530 w 1720530"/>
              <a:gd name="connsiteY19" fmla="*/ 65363 h 667587"/>
              <a:gd name="connsiteX0" fmla="*/ 5914 w 1718914"/>
              <a:gd name="connsiteY0" fmla="*/ 65363 h 667587"/>
              <a:gd name="connsiteX1" fmla="*/ 219967 w 1718914"/>
              <a:gd name="connsiteY1" fmla="*/ 69826 h 667587"/>
              <a:gd name="connsiteX2" fmla="*/ 625935 w 1718914"/>
              <a:gd name="connsiteY2" fmla="*/ 59323 h 667587"/>
              <a:gd name="connsiteX3" fmla="*/ 1107709 w 1718914"/>
              <a:gd name="connsiteY3" fmla="*/ 51760 h 667587"/>
              <a:gd name="connsiteX4" fmla="*/ 1548641 w 1718914"/>
              <a:gd name="connsiteY4" fmla="*/ 19622 h 667587"/>
              <a:gd name="connsiteX5" fmla="*/ 1707337 w 1718914"/>
              <a:gd name="connsiteY5" fmla="*/ 21116 h 667587"/>
              <a:gd name="connsiteX6" fmla="*/ 1702606 w 1718914"/>
              <a:gd name="connsiteY6" fmla="*/ 327624 h 667587"/>
              <a:gd name="connsiteX7" fmla="*/ 1703228 w 1718914"/>
              <a:gd name="connsiteY7" fmla="*/ 463478 h 667587"/>
              <a:gd name="connsiteX8" fmla="*/ 1690949 w 1718914"/>
              <a:gd name="connsiteY8" fmla="*/ 576754 h 667587"/>
              <a:gd name="connsiteX9" fmla="*/ 1477876 w 1718914"/>
              <a:gd name="connsiteY9" fmla="*/ 625270 h 667587"/>
              <a:gd name="connsiteX10" fmla="*/ 1252740 w 1718914"/>
              <a:gd name="connsiteY10" fmla="*/ 655183 h 667587"/>
              <a:gd name="connsiteX11" fmla="*/ 694973 w 1718914"/>
              <a:gd name="connsiteY11" fmla="*/ 666555 h 667587"/>
              <a:gd name="connsiteX12" fmla="*/ 429972 w 1718914"/>
              <a:gd name="connsiteY12" fmla="*/ 648484 h 667587"/>
              <a:gd name="connsiteX13" fmla="*/ 132029 w 1718914"/>
              <a:gd name="connsiteY13" fmla="*/ 611055 h 667587"/>
              <a:gd name="connsiteX14" fmla="*/ 28146 w 1718914"/>
              <a:gd name="connsiteY14" fmla="*/ 578516 h 667587"/>
              <a:gd name="connsiteX15" fmla="*/ 4659 w 1718914"/>
              <a:gd name="connsiteY15" fmla="*/ 540891 h 667587"/>
              <a:gd name="connsiteX16" fmla="*/ 8621 w 1718914"/>
              <a:gd name="connsiteY16" fmla="*/ 375291 h 667587"/>
              <a:gd name="connsiteX17" fmla="*/ 3782 w 1718914"/>
              <a:gd name="connsiteY17" fmla="*/ 266558 h 667587"/>
              <a:gd name="connsiteX18" fmla="*/ 0 w 1718914"/>
              <a:gd name="connsiteY18" fmla="*/ 165014 h 667587"/>
              <a:gd name="connsiteX19" fmla="*/ 5914 w 1718914"/>
              <a:gd name="connsiteY19" fmla="*/ 65363 h 667587"/>
              <a:gd name="connsiteX0" fmla="*/ 5914 w 1718914"/>
              <a:gd name="connsiteY0" fmla="*/ 65363 h 667587"/>
              <a:gd name="connsiteX1" fmla="*/ 219967 w 1718914"/>
              <a:gd name="connsiteY1" fmla="*/ 69826 h 667587"/>
              <a:gd name="connsiteX2" fmla="*/ 625935 w 1718914"/>
              <a:gd name="connsiteY2" fmla="*/ 59323 h 667587"/>
              <a:gd name="connsiteX3" fmla="*/ 1107709 w 1718914"/>
              <a:gd name="connsiteY3" fmla="*/ 51760 h 667587"/>
              <a:gd name="connsiteX4" fmla="*/ 1548641 w 1718914"/>
              <a:gd name="connsiteY4" fmla="*/ 19622 h 667587"/>
              <a:gd name="connsiteX5" fmla="*/ 1707337 w 1718914"/>
              <a:gd name="connsiteY5" fmla="*/ 21116 h 667587"/>
              <a:gd name="connsiteX6" fmla="*/ 1702606 w 1718914"/>
              <a:gd name="connsiteY6" fmla="*/ 327624 h 667587"/>
              <a:gd name="connsiteX7" fmla="*/ 1703228 w 1718914"/>
              <a:gd name="connsiteY7" fmla="*/ 463478 h 667587"/>
              <a:gd name="connsiteX8" fmla="*/ 1690949 w 1718914"/>
              <a:gd name="connsiteY8" fmla="*/ 576754 h 667587"/>
              <a:gd name="connsiteX9" fmla="*/ 1477876 w 1718914"/>
              <a:gd name="connsiteY9" fmla="*/ 625270 h 667587"/>
              <a:gd name="connsiteX10" fmla="*/ 1252740 w 1718914"/>
              <a:gd name="connsiteY10" fmla="*/ 655183 h 667587"/>
              <a:gd name="connsiteX11" fmla="*/ 694973 w 1718914"/>
              <a:gd name="connsiteY11" fmla="*/ 666555 h 667587"/>
              <a:gd name="connsiteX12" fmla="*/ 429972 w 1718914"/>
              <a:gd name="connsiteY12" fmla="*/ 648484 h 667587"/>
              <a:gd name="connsiteX13" fmla="*/ 132029 w 1718914"/>
              <a:gd name="connsiteY13" fmla="*/ 611055 h 667587"/>
              <a:gd name="connsiteX14" fmla="*/ 28146 w 1718914"/>
              <a:gd name="connsiteY14" fmla="*/ 578516 h 667587"/>
              <a:gd name="connsiteX15" fmla="*/ 4659 w 1718914"/>
              <a:gd name="connsiteY15" fmla="*/ 540891 h 667587"/>
              <a:gd name="connsiteX16" fmla="*/ 8621 w 1718914"/>
              <a:gd name="connsiteY16" fmla="*/ 375291 h 667587"/>
              <a:gd name="connsiteX17" fmla="*/ 3782 w 1718914"/>
              <a:gd name="connsiteY17" fmla="*/ 266558 h 667587"/>
              <a:gd name="connsiteX18" fmla="*/ 0 w 1718914"/>
              <a:gd name="connsiteY18" fmla="*/ 165014 h 667587"/>
              <a:gd name="connsiteX19" fmla="*/ 5914 w 1718914"/>
              <a:gd name="connsiteY19" fmla="*/ 65363 h 667587"/>
              <a:gd name="connsiteX0" fmla="*/ 16083 w 1729083"/>
              <a:gd name="connsiteY0" fmla="*/ 65363 h 667587"/>
              <a:gd name="connsiteX1" fmla="*/ 226326 w 1729083"/>
              <a:gd name="connsiteY1" fmla="*/ 46966 h 667587"/>
              <a:gd name="connsiteX2" fmla="*/ 636104 w 1729083"/>
              <a:gd name="connsiteY2" fmla="*/ 59323 h 667587"/>
              <a:gd name="connsiteX3" fmla="*/ 1117878 w 1729083"/>
              <a:gd name="connsiteY3" fmla="*/ 51760 h 667587"/>
              <a:gd name="connsiteX4" fmla="*/ 1558810 w 1729083"/>
              <a:gd name="connsiteY4" fmla="*/ 19622 h 667587"/>
              <a:gd name="connsiteX5" fmla="*/ 1717506 w 1729083"/>
              <a:gd name="connsiteY5" fmla="*/ 21116 h 667587"/>
              <a:gd name="connsiteX6" fmla="*/ 1712775 w 1729083"/>
              <a:gd name="connsiteY6" fmla="*/ 327624 h 667587"/>
              <a:gd name="connsiteX7" fmla="*/ 1713397 w 1729083"/>
              <a:gd name="connsiteY7" fmla="*/ 463478 h 667587"/>
              <a:gd name="connsiteX8" fmla="*/ 1701118 w 1729083"/>
              <a:gd name="connsiteY8" fmla="*/ 576754 h 667587"/>
              <a:gd name="connsiteX9" fmla="*/ 1488045 w 1729083"/>
              <a:gd name="connsiteY9" fmla="*/ 625270 h 667587"/>
              <a:gd name="connsiteX10" fmla="*/ 1262909 w 1729083"/>
              <a:gd name="connsiteY10" fmla="*/ 655183 h 667587"/>
              <a:gd name="connsiteX11" fmla="*/ 705142 w 1729083"/>
              <a:gd name="connsiteY11" fmla="*/ 666555 h 667587"/>
              <a:gd name="connsiteX12" fmla="*/ 440141 w 1729083"/>
              <a:gd name="connsiteY12" fmla="*/ 648484 h 667587"/>
              <a:gd name="connsiteX13" fmla="*/ 142198 w 1729083"/>
              <a:gd name="connsiteY13" fmla="*/ 611055 h 667587"/>
              <a:gd name="connsiteX14" fmla="*/ 38315 w 1729083"/>
              <a:gd name="connsiteY14" fmla="*/ 578516 h 667587"/>
              <a:gd name="connsiteX15" fmla="*/ 14828 w 1729083"/>
              <a:gd name="connsiteY15" fmla="*/ 540891 h 667587"/>
              <a:gd name="connsiteX16" fmla="*/ 18790 w 1729083"/>
              <a:gd name="connsiteY16" fmla="*/ 375291 h 667587"/>
              <a:gd name="connsiteX17" fmla="*/ 13951 w 1729083"/>
              <a:gd name="connsiteY17" fmla="*/ 266558 h 667587"/>
              <a:gd name="connsiteX18" fmla="*/ 10169 w 1729083"/>
              <a:gd name="connsiteY18" fmla="*/ 165014 h 667587"/>
              <a:gd name="connsiteX19" fmla="*/ 16083 w 1729083"/>
              <a:gd name="connsiteY19" fmla="*/ 65363 h 667587"/>
              <a:gd name="connsiteX0" fmla="*/ 16083 w 1729647"/>
              <a:gd name="connsiteY0" fmla="*/ 58119 h 660343"/>
              <a:gd name="connsiteX1" fmla="*/ 226326 w 1729647"/>
              <a:gd name="connsiteY1" fmla="*/ 39722 h 660343"/>
              <a:gd name="connsiteX2" fmla="*/ 636104 w 1729647"/>
              <a:gd name="connsiteY2" fmla="*/ 52079 h 660343"/>
              <a:gd name="connsiteX3" fmla="*/ 1117878 w 1729647"/>
              <a:gd name="connsiteY3" fmla="*/ 44516 h 660343"/>
              <a:gd name="connsiteX4" fmla="*/ 1551190 w 1729647"/>
              <a:gd name="connsiteY4" fmla="*/ 42858 h 660343"/>
              <a:gd name="connsiteX5" fmla="*/ 1717506 w 1729647"/>
              <a:gd name="connsiteY5" fmla="*/ 13872 h 660343"/>
              <a:gd name="connsiteX6" fmla="*/ 1712775 w 1729647"/>
              <a:gd name="connsiteY6" fmla="*/ 320380 h 660343"/>
              <a:gd name="connsiteX7" fmla="*/ 1713397 w 1729647"/>
              <a:gd name="connsiteY7" fmla="*/ 456234 h 660343"/>
              <a:gd name="connsiteX8" fmla="*/ 1701118 w 1729647"/>
              <a:gd name="connsiteY8" fmla="*/ 569510 h 660343"/>
              <a:gd name="connsiteX9" fmla="*/ 1488045 w 1729647"/>
              <a:gd name="connsiteY9" fmla="*/ 618026 h 660343"/>
              <a:gd name="connsiteX10" fmla="*/ 1262909 w 1729647"/>
              <a:gd name="connsiteY10" fmla="*/ 647939 h 660343"/>
              <a:gd name="connsiteX11" fmla="*/ 705142 w 1729647"/>
              <a:gd name="connsiteY11" fmla="*/ 659311 h 660343"/>
              <a:gd name="connsiteX12" fmla="*/ 440141 w 1729647"/>
              <a:gd name="connsiteY12" fmla="*/ 641240 h 660343"/>
              <a:gd name="connsiteX13" fmla="*/ 142198 w 1729647"/>
              <a:gd name="connsiteY13" fmla="*/ 603811 h 660343"/>
              <a:gd name="connsiteX14" fmla="*/ 38315 w 1729647"/>
              <a:gd name="connsiteY14" fmla="*/ 571272 h 660343"/>
              <a:gd name="connsiteX15" fmla="*/ 14828 w 1729647"/>
              <a:gd name="connsiteY15" fmla="*/ 533647 h 660343"/>
              <a:gd name="connsiteX16" fmla="*/ 18790 w 1729647"/>
              <a:gd name="connsiteY16" fmla="*/ 368047 h 660343"/>
              <a:gd name="connsiteX17" fmla="*/ 13951 w 1729647"/>
              <a:gd name="connsiteY17" fmla="*/ 259314 h 660343"/>
              <a:gd name="connsiteX18" fmla="*/ 10169 w 1729647"/>
              <a:gd name="connsiteY18" fmla="*/ 157770 h 660343"/>
              <a:gd name="connsiteX19" fmla="*/ 16083 w 1729647"/>
              <a:gd name="connsiteY19" fmla="*/ 58119 h 660343"/>
              <a:gd name="connsiteX0" fmla="*/ 16083 w 1724350"/>
              <a:gd name="connsiteY0" fmla="*/ 41817 h 644041"/>
              <a:gd name="connsiteX1" fmla="*/ 226326 w 1724350"/>
              <a:gd name="connsiteY1" fmla="*/ 23420 h 644041"/>
              <a:gd name="connsiteX2" fmla="*/ 636104 w 1724350"/>
              <a:gd name="connsiteY2" fmla="*/ 35777 h 644041"/>
              <a:gd name="connsiteX3" fmla="*/ 1117878 w 1724350"/>
              <a:gd name="connsiteY3" fmla="*/ 28214 h 644041"/>
              <a:gd name="connsiteX4" fmla="*/ 1551190 w 1724350"/>
              <a:gd name="connsiteY4" fmla="*/ 26556 h 644041"/>
              <a:gd name="connsiteX5" fmla="*/ 1709886 w 1724350"/>
              <a:gd name="connsiteY5" fmla="*/ 16620 h 644041"/>
              <a:gd name="connsiteX6" fmla="*/ 1712775 w 1724350"/>
              <a:gd name="connsiteY6" fmla="*/ 304078 h 644041"/>
              <a:gd name="connsiteX7" fmla="*/ 1713397 w 1724350"/>
              <a:gd name="connsiteY7" fmla="*/ 439932 h 644041"/>
              <a:gd name="connsiteX8" fmla="*/ 1701118 w 1724350"/>
              <a:gd name="connsiteY8" fmla="*/ 553208 h 644041"/>
              <a:gd name="connsiteX9" fmla="*/ 1488045 w 1724350"/>
              <a:gd name="connsiteY9" fmla="*/ 601724 h 644041"/>
              <a:gd name="connsiteX10" fmla="*/ 1262909 w 1724350"/>
              <a:gd name="connsiteY10" fmla="*/ 631637 h 644041"/>
              <a:gd name="connsiteX11" fmla="*/ 705142 w 1724350"/>
              <a:gd name="connsiteY11" fmla="*/ 643009 h 644041"/>
              <a:gd name="connsiteX12" fmla="*/ 440141 w 1724350"/>
              <a:gd name="connsiteY12" fmla="*/ 624938 h 644041"/>
              <a:gd name="connsiteX13" fmla="*/ 142198 w 1724350"/>
              <a:gd name="connsiteY13" fmla="*/ 587509 h 644041"/>
              <a:gd name="connsiteX14" fmla="*/ 38315 w 1724350"/>
              <a:gd name="connsiteY14" fmla="*/ 554970 h 644041"/>
              <a:gd name="connsiteX15" fmla="*/ 14828 w 1724350"/>
              <a:gd name="connsiteY15" fmla="*/ 517345 h 644041"/>
              <a:gd name="connsiteX16" fmla="*/ 18790 w 1724350"/>
              <a:gd name="connsiteY16" fmla="*/ 351745 h 644041"/>
              <a:gd name="connsiteX17" fmla="*/ 13951 w 1724350"/>
              <a:gd name="connsiteY17" fmla="*/ 243012 h 644041"/>
              <a:gd name="connsiteX18" fmla="*/ 10169 w 1724350"/>
              <a:gd name="connsiteY18" fmla="*/ 141468 h 644041"/>
              <a:gd name="connsiteX19" fmla="*/ 16083 w 1724350"/>
              <a:gd name="connsiteY19" fmla="*/ 41817 h 644041"/>
              <a:gd name="connsiteX0" fmla="*/ 16083 w 1732922"/>
              <a:gd name="connsiteY0" fmla="*/ 30743 h 632967"/>
              <a:gd name="connsiteX1" fmla="*/ 226326 w 1732922"/>
              <a:gd name="connsiteY1" fmla="*/ 12346 h 632967"/>
              <a:gd name="connsiteX2" fmla="*/ 636104 w 1732922"/>
              <a:gd name="connsiteY2" fmla="*/ 24703 h 632967"/>
              <a:gd name="connsiteX3" fmla="*/ 1117878 w 1732922"/>
              <a:gd name="connsiteY3" fmla="*/ 17140 h 632967"/>
              <a:gd name="connsiteX4" fmla="*/ 1551190 w 1732922"/>
              <a:gd name="connsiteY4" fmla="*/ 15482 h 632967"/>
              <a:gd name="connsiteX5" fmla="*/ 1709886 w 1732922"/>
              <a:gd name="connsiteY5" fmla="*/ 5546 h 632967"/>
              <a:gd name="connsiteX6" fmla="*/ 1712775 w 1732922"/>
              <a:gd name="connsiteY6" fmla="*/ 293004 h 632967"/>
              <a:gd name="connsiteX7" fmla="*/ 1713397 w 1732922"/>
              <a:gd name="connsiteY7" fmla="*/ 428858 h 632967"/>
              <a:gd name="connsiteX8" fmla="*/ 1701118 w 1732922"/>
              <a:gd name="connsiteY8" fmla="*/ 542134 h 632967"/>
              <a:gd name="connsiteX9" fmla="*/ 1488045 w 1732922"/>
              <a:gd name="connsiteY9" fmla="*/ 590650 h 632967"/>
              <a:gd name="connsiteX10" fmla="*/ 1262909 w 1732922"/>
              <a:gd name="connsiteY10" fmla="*/ 620563 h 632967"/>
              <a:gd name="connsiteX11" fmla="*/ 705142 w 1732922"/>
              <a:gd name="connsiteY11" fmla="*/ 631935 h 632967"/>
              <a:gd name="connsiteX12" fmla="*/ 440141 w 1732922"/>
              <a:gd name="connsiteY12" fmla="*/ 613864 h 632967"/>
              <a:gd name="connsiteX13" fmla="*/ 142198 w 1732922"/>
              <a:gd name="connsiteY13" fmla="*/ 576435 h 632967"/>
              <a:gd name="connsiteX14" fmla="*/ 38315 w 1732922"/>
              <a:gd name="connsiteY14" fmla="*/ 543896 h 632967"/>
              <a:gd name="connsiteX15" fmla="*/ 14828 w 1732922"/>
              <a:gd name="connsiteY15" fmla="*/ 506271 h 632967"/>
              <a:gd name="connsiteX16" fmla="*/ 18790 w 1732922"/>
              <a:gd name="connsiteY16" fmla="*/ 340671 h 632967"/>
              <a:gd name="connsiteX17" fmla="*/ 13951 w 1732922"/>
              <a:gd name="connsiteY17" fmla="*/ 231938 h 632967"/>
              <a:gd name="connsiteX18" fmla="*/ 10169 w 1732922"/>
              <a:gd name="connsiteY18" fmla="*/ 130394 h 632967"/>
              <a:gd name="connsiteX19" fmla="*/ 16083 w 1732922"/>
              <a:gd name="connsiteY19" fmla="*/ 30743 h 632967"/>
              <a:gd name="connsiteX0" fmla="*/ 16083 w 1721122"/>
              <a:gd name="connsiteY0" fmla="*/ 38022 h 640246"/>
              <a:gd name="connsiteX1" fmla="*/ 226326 w 1721122"/>
              <a:gd name="connsiteY1" fmla="*/ 19625 h 640246"/>
              <a:gd name="connsiteX2" fmla="*/ 636104 w 1721122"/>
              <a:gd name="connsiteY2" fmla="*/ 31982 h 640246"/>
              <a:gd name="connsiteX3" fmla="*/ 1117878 w 1721122"/>
              <a:gd name="connsiteY3" fmla="*/ 24419 h 640246"/>
              <a:gd name="connsiteX4" fmla="*/ 1551190 w 1721122"/>
              <a:gd name="connsiteY4" fmla="*/ 22761 h 640246"/>
              <a:gd name="connsiteX5" fmla="*/ 1709886 w 1721122"/>
              <a:gd name="connsiteY5" fmla="*/ 12825 h 640246"/>
              <a:gd name="connsiteX6" fmla="*/ 1712775 w 1721122"/>
              <a:gd name="connsiteY6" fmla="*/ 300283 h 640246"/>
              <a:gd name="connsiteX7" fmla="*/ 1713397 w 1721122"/>
              <a:gd name="connsiteY7" fmla="*/ 436137 h 640246"/>
              <a:gd name="connsiteX8" fmla="*/ 1701118 w 1721122"/>
              <a:gd name="connsiteY8" fmla="*/ 549413 h 640246"/>
              <a:gd name="connsiteX9" fmla="*/ 1488045 w 1721122"/>
              <a:gd name="connsiteY9" fmla="*/ 597929 h 640246"/>
              <a:gd name="connsiteX10" fmla="*/ 1262909 w 1721122"/>
              <a:gd name="connsiteY10" fmla="*/ 627842 h 640246"/>
              <a:gd name="connsiteX11" fmla="*/ 705142 w 1721122"/>
              <a:gd name="connsiteY11" fmla="*/ 639214 h 640246"/>
              <a:gd name="connsiteX12" fmla="*/ 440141 w 1721122"/>
              <a:gd name="connsiteY12" fmla="*/ 621143 h 640246"/>
              <a:gd name="connsiteX13" fmla="*/ 142198 w 1721122"/>
              <a:gd name="connsiteY13" fmla="*/ 583714 h 640246"/>
              <a:gd name="connsiteX14" fmla="*/ 38315 w 1721122"/>
              <a:gd name="connsiteY14" fmla="*/ 551175 h 640246"/>
              <a:gd name="connsiteX15" fmla="*/ 14828 w 1721122"/>
              <a:gd name="connsiteY15" fmla="*/ 513550 h 640246"/>
              <a:gd name="connsiteX16" fmla="*/ 18790 w 1721122"/>
              <a:gd name="connsiteY16" fmla="*/ 347950 h 640246"/>
              <a:gd name="connsiteX17" fmla="*/ 13951 w 1721122"/>
              <a:gd name="connsiteY17" fmla="*/ 239217 h 640246"/>
              <a:gd name="connsiteX18" fmla="*/ 10169 w 1721122"/>
              <a:gd name="connsiteY18" fmla="*/ 137673 h 640246"/>
              <a:gd name="connsiteX19" fmla="*/ 16083 w 1721122"/>
              <a:gd name="connsiteY19" fmla="*/ 38022 h 640246"/>
              <a:gd name="connsiteX0" fmla="*/ 16083 w 1721122"/>
              <a:gd name="connsiteY0" fmla="*/ 41305 h 643529"/>
              <a:gd name="connsiteX1" fmla="*/ 226326 w 1721122"/>
              <a:gd name="connsiteY1" fmla="*/ 22908 h 643529"/>
              <a:gd name="connsiteX2" fmla="*/ 636104 w 1721122"/>
              <a:gd name="connsiteY2" fmla="*/ 35265 h 643529"/>
              <a:gd name="connsiteX3" fmla="*/ 1117878 w 1721122"/>
              <a:gd name="connsiteY3" fmla="*/ 27702 h 643529"/>
              <a:gd name="connsiteX4" fmla="*/ 1551190 w 1721122"/>
              <a:gd name="connsiteY4" fmla="*/ 26044 h 643529"/>
              <a:gd name="connsiteX5" fmla="*/ 1709886 w 1721122"/>
              <a:gd name="connsiteY5" fmla="*/ 16108 h 643529"/>
              <a:gd name="connsiteX6" fmla="*/ 1712775 w 1721122"/>
              <a:gd name="connsiteY6" fmla="*/ 303566 h 643529"/>
              <a:gd name="connsiteX7" fmla="*/ 1713397 w 1721122"/>
              <a:gd name="connsiteY7" fmla="*/ 439420 h 643529"/>
              <a:gd name="connsiteX8" fmla="*/ 1701118 w 1721122"/>
              <a:gd name="connsiteY8" fmla="*/ 552696 h 643529"/>
              <a:gd name="connsiteX9" fmla="*/ 1488045 w 1721122"/>
              <a:gd name="connsiteY9" fmla="*/ 601212 h 643529"/>
              <a:gd name="connsiteX10" fmla="*/ 1262909 w 1721122"/>
              <a:gd name="connsiteY10" fmla="*/ 631125 h 643529"/>
              <a:gd name="connsiteX11" fmla="*/ 705142 w 1721122"/>
              <a:gd name="connsiteY11" fmla="*/ 642497 h 643529"/>
              <a:gd name="connsiteX12" fmla="*/ 440141 w 1721122"/>
              <a:gd name="connsiteY12" fmla="*/ 624426 h 643529"/>
              <a:gd name="connsiteX13" fmla="*/ 142198 w 1721122"/>
              <a:gd name="connsiteY13" fmla="*/ 586997 h 643529"/>
              <a:gd name="connsiteX14" fmla="*/ 38315 w 1721122"/>
              <a:gd name="connsiteY14" fmla="*/ 554458 h 643529"/>
              <a:gd name="connsiteX15" fmla="*/ 14828 w 1721122"/>
              <a:gd name="connsiteY15" fmla="*/ 516833 h 643529"/>
              <a:gd name="connsiteX16" fmla="*/ 18790 w 1721122"/>
              <a:gd name="connsiteY16" fmla="*/ 351233 h 643529"/>
              <a:gd name="connsiteX17" fmla="*/ 13951 w 1721122"/>
              <a:gd name="connsiteY17" fmla="*/ 242500 h 643529"/>
              <a:gd name="connsiteX18" fmla="*/ 10169 w 1721122"/>
              <a:gd name="connsiteY18" fmla="*/ 140956 h 643529"/>
              <a:gd name="connsiteX19" fmla="*/ 16083 w 1721122"/>
              <a:gd name="connsiteY19" fmla="*/ 41305 h 643529"/>
              <a:gd name="connsiteX0" fmla="*/ 16083 w 1721122"/>
              <a:gd name="connsiteY0" fmla="*/ 41305 h 643529"/>
              <a:gd name="connsiteX1" fmla="*/ 226326 w 1721122"/>
              <a:gd name="connsiteY1" fmla="*/ 22908 h 643529"/>
              <a:gd name="connsiteX2" fmla="*/ 636104 w 1721122"/>
              <a:gd name="connsiteY2" fmla="*/ 35265 h 643529"/>
              <a:gd name="connsiteX3" fmla="*/ 1117878 w 1721122"/>
              <a:gd name="connsiteY3" fmla="*/ 27702 h 643529"/>
              <a:gd name="connsiteX4" fmla="*/ 1551190 w 1721122"/>
              <a:gd name="connsiteY4" fmla="*/ 26044 h 643529"/>
              <a:gd name="connsiteX5" fmla="*/ 1709886 w 1721122"/>
              <a:gd name="connsiteY5" fmla="*/ 16108 h 643529"/>
              <a:gd name="connsiteX6" fmla="*/ 1712775 w 1721122"/>
              <a:gd name="connsiteY6" fmla="*/ 303566 h 643529"/>
              <a:gd name="connsiteX7" fmla="*/ 1713397 w 1721122"/>
              <a:gd name="connsiteY7" fmla="*/ 439420 h 643529"/>
              <a:gd name="connsiteX8" fmla="*/ 1701118 w 1721122"/>
              <a:gd name="connsiteY8" fmla="*/ 552696 h 643529"/>
              <a:gd name="connsiteX9" fmla="*/ 1488045 w 1721122"/>
              <a:gd name="connsiteY9" fmla="*/ 601212 h 643529"/>
              <a:gd name="connsiteX10" fmla="*/ 1262909 w 1721122"/>
              <a:gd name="connsiteY10" fmla="*/ 631125 h 643529"/>
              <a:gd name="connsiteX11" fmla="*/ 705142 w 1721122"/>
              <a:gd name="connsiteY11" fmla="*/ 642497 h 643529"/>
              <a:gd name="connsiteX12" fmla="*/ 440141 w 1721122"/>
              <a:gd name="connsiteY12" fmla="*/ 624426 h 643529"/>
              <a:gd name="connsiteX13" fmla="*/ 142198 w 1721122"/>
              <a:gd name="connsiteY13" fmla="*/ 586997 h 643529"/>
              <a:gd name="connsiteX14" fmla="*/ 38315 w 1721122"/>
              <a:gd name="connsiteY14" fmla="*/ 554458 h 643529"/>
              <a:gd name="connsiteX15" fmla="*/ 14828 w 1721122"/>
              <a:gd name="connsiteY15" fmla="*/ 516833 h 643529"/>
              <a:gd name="connsiteX16" fmla="*/ 18790 w 1721122"/>
              <a:gd name="connsiteY16" fmla="*/ 351233 h 643529"/>
              <a:gd name="connsiteX17" fmla="*/ 13951 w 1721122"/>
              <a:gd name="connsiteY17" fmla="*/ 242500 h 643529"/>
              <a:gd name="connsiteX18" fmla="*/ 10169 w 1721122"/>
              <a:gd name="connsiteY18" fmla="*/ 140956 h 643529"/>
              <a:gd name="connsiteX19" fmla="*/ 16083 w 1721122"/>
              <a:gd name="connsiteY19" fmla="*/ 41305 h 643529"/>
              <a:gd name="connsiteX0" fmla="*/ 16083 w 1726273"/>
              <a:gd name="connsiteY0" fmla="*/ 45253 h 647477"/>
              <a:gd name="connsiteX1" fmla="*/ 226326 w 1726273"/>
              <a:gd name="connsiteY1" fmla="*/ 26856 h 647477"/>
              <a:gd name="connsiteX2" fmla="*/ 636104 w 1726273"/>
              <a:gd name="connsiteY2" fmla="*/ 39213 h 647477"/>
              <a:gd name="connsiteX3" fmla="*/ 1117878 w 1726273"/>
              <a:gd name="connsiteY3" fmla="*/ 31650 h 647477"/>
              <a:gd name="connsiteX4" fmla="*/ 1524520 w 1726273"/>
              <a:gd name="connsiteY4" fmla="*/ 29992 h 647477"/>
              <a:gd name="connsiteX5" fmla="*/ 1709886 w 1726273"/>
              <a:gd name="connsiteY5" fmla="*/ 20056 h 647477"/>
              <a:gd name="connsiteX6" fmla="*/ 1712775 w 1726273"/>
              <a:gd name="connsiteY6" fmla="*/ 307514 h 647477"/>
              <a:gd name="connsiteX7" fmla="*/ 1713397 w 1726273"/>
              <a:gd name="connsiteY7" fmla="*/ 443368 h 647477"/>
              <a:gd name="connsiteX8" fmla="*/ 1701118 w 1726273"/>
              <a:gd name="connsiteY8" fmla="*/ 556644 h 647477"/>
              <a:gd name="connsiteX9" fmla="*/ 1488045 w 1726273"/>
              <a:gd name="connsiteY9" fmla="*/ 605160 h 647477"/>
              <a:gd name="connsiteX10" fmla="*/ 1262909 w 1726273"/>
              <a:gd name="connsiteY10" fmla="*/ 635073 h 647477"/>
              <a:gd name="connsiteX11" fmla="*/ 705142 w 1726273"/>
              <a:gd name="connsiteY11" fmla="*/ 646445 h 647477"/>
              <a:gd name="connsiteX12" fmla="*/ 440141 w 1726273"/>
              <a:gd name="connsiteY12" fmla="*/ 628374 h 647477"/>
              <a:gd name="connsiteX13" fmla="*/ 142198 w 1726273"/>
              <a:gd name="connsiteY13" fmla="*/ 590945 h 647477"/>
              <a:gd name="connsiteX14" fmla="*/ 38315 w 1726273"/>
              <a:gd name="connsiteY14" fmla="*/ 558406 h 647477"/>
              <a:gd name="connsiteX15" fmla="*/ 14828 w 1726273"/>
              <a:gd name="connsiteY15" fmla="*/ 520781 h 647477"/>
              <a:gd name="connsiteX16" fmla="*/ 18790 w 1726273"/>
              <a:gd name="connsiteY16" fmla="*/ 355181 h 647477"/>
              <a:gd name="connsiteX17" fmla="*/ 13951 w 1726273"/>
              <a:gd name="connsiteY17" fmla="*/ 246448 h 647477"/>
              <a:gd name="connsiteX18" fmla="*/ 10169 w 1726273"/>
              <a:gd name="connsiteY18" fmla="*/ 144904 h 647477"/>
              <a:gd name="connsiteX19" fmla="*/ 16083 w 1726273"/>
              <a:gd name="connsiteY19" fmla="*/ 45253 h 647477"/>
              <a:gd name="connsiteX0" fmla="*/ 16083 w 1726273"/>
              <a:gd name="connsiteY0" fmla="*/ 44481 h 646705"/>
              <a:gd name="connsiteX1" fmla="*/ 226326 w 1726273"/>
              <a:gd name="connsiteY1" fmla="*/ 26084 h 646705"/>
              <a:gd name="connsiteX2" fmla="*/ 636104 w 1726273"/>
              <a:gd name="connsiteY2" fmla="*/ 38441 h 646705"/>
              <a:gd name="connsiteX3" fmla="*/ 1117878 w 1726273"/>
              <a:gd name="connsiteY3" fmla="*/ 30878 h 646705"/>
              <a:gd name="connsiteX4" fmla="*/ 1524520 w 1726273"/>
              <a:gd name="connsiteY4" fmla="*/ 29220 h 646705"/>
              <a:gd name="connsiteX5" fmla="*/ 1709886 w 1726273"/>
              <a:gd name="connsiteY5" fmla="*/ 19284 h 646705"/>
              <a:gd name="connsiteX6" fmla="*/ 1712775 w 1726273"/>
              <a:gd name="connsiteY6" fmla="*/ 306742 h 646705"/>
              <a:gd name="connsiteX7" fmla="*/ 1713397 w 1726273"/>
              <a:gd name="connsiteY7" fmla="*/ 442596 h 646705"/>
              <a:gd name="connsiteX8" fmla="*/ 1701118 w 1726273"/>
              <a:gd name="connsiteY8" fmla="*/ 555872 h 646705"/>
              <a:gd name="connsiteX9" fmla="*/ 1488045 w 1726273"/>
              <a:gd name="connsiteY9" fmla="*/ 604388 h 646705"/>
              <a:gd name="connsiteX10" fmla="*/ 1262909 w 1726273"/>
              <a:gd name="connsiteY10" fmla="*/ 634301 h 646705"/>
              <a:gd name="connsiteX11" fmla="*/ 705142 w 1726273"/>
              <a:gd name="connsiteY11" fmla="*/ 645673 h 646705"/>
              <a:gd name="connsiteX12" fmla="*/ 440141 w 1726273"/>
              <a:gd name="connsiteY12" fmla="*/ 627602 h 646705"/>
              <a:gd name="connsiteX13" fmla="*/ 142198 w 1726273"/>
              <a:gd name="connsiteY13" fmla="*/ 590173 h 646705"/>
              <a:gd name="connsiteX14" fmla="*/ 38315 w 1726273"/>
              <a:gd name="connsiteY14" fmla="*/ 557634 h 646705"/>
              <a:gd name="connsiteX15" fmla="*/ 14828 w 1726273"/>
              <a:gd name="connsiteY15" fmla="*/ 520009 h 646705"/>
              <a:gd name="connsiteX16" fmla="*/ 18790 w 1726273"/>
              <a:gd name="connsiteY16" fmla="*/ 354409 h 646705"/>
              <a:gd name="connsiteX17" fmla="*/ 13951 w 1726273"/>
              <a:gd name="connsiteY17" fmla="*/ 245676 h 646705"/>
              <a:gd name="connsiteX18" fmla="*/ 10169 w 1726273"/>
              <a:gd name="connsiteY18" fmla="*/ 144132 h 646705"/>
              <a:gd name="connsiteX19" fmla="*/ 16083 w 1726273"/>
              <a:gd name="connsiteY19" fmla="*/ 44481 h 646705"/>
              <a:gd name="connsiteX0" fmla="*/ 16083 w 1721122"/>
              <a:gd name="connsiteY0" fmla="*/ 26363 h 628587"/>
              <a:gd name="connsiteX1" fmla="*/ 226326 w 1721122"/>
              <a:gd name="connsiteY1" fmla="*/ 7966 h 628587"/>
              <a:gd name="connsiteX2" fmla="*/ 636104 w 1721122"/>
              <a:gd name="connsiteY2" fmla="*/ 20323 h 628587"/>
              <a:gd name="connsiteX3" fmla="*/ 1117878 w 1721122"/>
              <a:gd name="connsiteY3" fmla="*/ 12760 h 628587"/>
              <a:gd name="connsiteX4" fmla="*/ 1524520 w 1721122"/>
              <a:gd name="connsiteY4" fmla="*/ 11102 h 628587"/>
              <a:gd name="connsiteX5" fmla="*/ 1698456 w 1721122"/>
              <a:gd name="connsiteY5" fmla="*/ 27836 h 628587"/>
              <a:gd name="connsiteX6" fmla="*/ 1712775 w 1721122"/>
              <a:gd name="connsiteY6" fmla="*/ 288624 h 628587"/>
              <a:gd name="connsiteX7" fmla="*/ 1713397 w 1721122"/>
              <a:gd name="connsiteY7" fmla="*/ 424478 h 628587"/>
              <a:gd name="connsiteX8" fmla="*/ 1701118 w 1721122"/>
              <a:gd name="connsiteY8" fmla="*/ 537754 h 628587"/>
              <a:gd name="connsiteX9" fmla="*/ 1488045 w 1721122"/>
              <a:gd name="connsiteY9" fmla="*/ 586270 h 628587"/>
              <a:gd name="connsiteX10" fmla="*/ 1262909 w 1721122"/>
              <a:gd name="connsiteY10" fmla="*/ 616183 h 628587"/>
              <a:gd name="connsiteX11" fmla="*/ 705142 w 1721122"/>
              <a:gd name="connsiteY11" fmla="*/ 627555 h 628587"/>
              <a:gd name="connsiteX12" fmla="*/ 440141 w 1721122"/>
              <a:gd name="connsiteY12" fmla="*/ 609484 h 628587"/>
              <a:gd name="connsiteX13" fmla="*/ 142198 w 1721122"/>
              <a:gd name="connsiteY13" fmla="*/ 572055 h 628587"/>
              <a:gd name="connsiteX14" fmla="*/ 38315 w 1721122"/>
              <a:gd name="connsiteY14" fmla="*/ 539516 h 628587"/>
              <a:gd name="connsiteX15" fmla="*/ 14828 w 1721122"/>
              <a:gd name="connsiteY15" fmla="*/ 501891 h 628587"/>
              <a:gd name="connsiteX16" fmla="*/ 18790 w 1721122"/>
              <a:gd name="connsiteY16" fmla="*/ 336291 h 628587"/>
              <a:gd name="connsiteX17" fmla="*/ 13951 w 1721122"/>
              <a:gd name="connsiteY17" fmla="*/ 227558 h 628587"/>
              <a:gd name="connsiteX18" fmla="*/ 10169 w 1721122"/>
              <a:gd name="connsiteY18" fmla="*/ 126014 h 628587"/>
              <a:gd name="connsiteX19" fmla="*/ 16083 w 1721122"/>
              <a:gd name="connsiteY19" fmla="*/ 26363 h 628587"/>
              <a:gd name="connsiteX0" fmla="*/ 16083 w 1721122"/>
              <a:gd name="connsiteY0" fmla="*/ 22021 h 624245"/>
              <a:gd name="connsiteX1" fmla="*/ 226326 w 1721122"/>
              <a:gd name="connsiteY1" fmla="*/ 3624 h 624245"/>
              <a:gd name="connsiteX2" fmla="*/ 636104 w 1721122"/>
              <a:gd name="connsiteY2" fmla="*/ 15981 h 624245"/>
              <a:gd name="connsiteX3" fmla="*/ 1117878 w 1721122"/>
              <a:gd name="connsiteY3" fmla="*/ 8418 h 624245"/>
              <a:gd name="connsiteX4" fmla="*/ 1524520 w 1721122"/>
              <a:gd name="connsiteY4" fmla="*/ 6760 h 624245"/>
              <a:gd name="connsiteX5" fmla="*/ 1698456 w 1721122"/>
              <a:gd name="connsiteY5" fmla="*/ 23494 h 624245"/>
              <a:gd name="connsiteX6" fmla="*/ 1712775 w 1721122"/>
              <a:gd name="connsiteY6" fmla="*/ 284282 h 624245"/>
              <a:gd name="connsiteX7" fmla="*/ 1713397 w 1721122"/>
              <a:gd name="connsiteY7" fmla="*/ 420136 h 624245"/>
              <a:gd name="connsiteX8" fmla="*/ 1701118 w 1721122"/>
              <a:gd name="connsiteY8" fmla="*/ 533412 h 624245"/>
              <a:gd name="connsiteX9" fmla="*/ 1488045 w 1721122"/>
              <a:gd name="connsiteY9" fmla="*/ 581928 h 624245"/>
              <a:gd name="connsiteX10" fmla="*/ 1262909 w 1721122"/>
              <a:gd name="connsiteY10" fmla="*/ 611841 h 624245"/>
              <a:gd name="connsiteX11" fmla="*/ 705142 w 1721122"/>
              <a:gd name="connsiteY11" fmla="*/ 623213 h 624245"/>
              <a:gd name="connsiteX12" fmla="*/ 440141 w 1721122"/>
              <a:gd name="connsiteY12" fmla="*/ 605142 h 624245"/>
              <a:gd name="connsiteX13" fmla="*/ 142198 w 1721122"/>
              <a:gd name="connsiteY13" fmla="*/ 567713 h 624245"/>
              <a:gd name="connsiteX14" fmla="*/ 38315 w 1721122"/>
              <a:gd name="connsiteY14" fmla="*/ 535174 h 624245"/>
              <a:gd name="connsiteX15" fmla="*/ 14828 w 1721122"/>
              <a:gd name="connsiteY15" fmla="*/ 497549 h 624245"/>
              <a:gd name="connsiteX16" fmla="*/ 18790 w 1721122"/>
              <a:gd name="connsiteY16" fmla="*/ 331949 h 624245"/>
              <a:gd name="connsiteX17" fmla="*/ 13951 w 1721122"/>
              <a:gd name="connsiteY17" fmla="*/ 223216 h 624245"/>
              <a:gd name="connsiteX18" fmla="*/ 10169 w 1721122"/>
              <a:gd name="connsiteY18" fmla="*/ 121672 h 624245"/>
              <a:gd name="connsiteX19" fmla="*/ 16083 w 1721122"/>
              <a:gd name="connsiteY19" fmla="*/ 22021 h 624245"/>
              <a:gd name="connsiteX0" fmla="*/ 16083 w 1721122"/>
              <a:gd name="connsiteY0" fmla="*/ 23915 h 626139"/>
              <a:gd name="connsiteX1" fmla="*/ 226326 w 1721122"/>
              <a:gd name="connsiteY1" fmla="*/ 5518 h 626139"/>
              <a:gd name="connsiteX2" fmla="*/ 636104 w 1721122"/>
              <a:gd name="connsiteY2" fmla="*/ 17875 h 626139"/>
              <a:gd name="connsiteX3" fmla="*/ 1117878 w 1721122"/>
              <a:gd name="connsiteY3" fmla="*/ 10312 h 626139"/>
              <a:gd name="connsiteX4" fmla="*/ 1524520 w 1721122"/>
              <a:gd name="connsiteY4" fmla="*/ 8654 h 626139"/>
              <a:gd name="connsiteX5" fmla="*/ 1713696 w 1721122"/>
              <a:gd name="connsiteY5" fmla="*/ 21578 h 626139"/>
              <a:gd name="connsiteX6" fmla="*/ 1712775 w 1721122"/>
              <a:gd name="connsiteY6" fmla="*/ 286176 h 626139"/>
              <a:gd name="connsiteX7" fmla="*/ 1713397 w 1721122"/>
              <a:gd name="connsiteY7" fmla="*/ 422030 h 626139"/>
              <a:gd name="connsiteX8" fmla="*/ 1701118 w 1721122"/>
              <a:gd name="connsiteY8" fmla="*/ 535306 h 626139"/>
              <a:gd name="connsiteX9" fmla="*/ 1488045 w 1721122"/>
              <a:gd name="connsiteY9" fmla="*/ 583822 h 626139"/>
              <a:gd name="connsiteX10" fmla="*/ 1262909 w 1721122"/>
              <a:gd name="connsiteY10" fmla="*/ 613735 h 626139"/>
              <a:gd name="connsiteX11" fmla="*/ 705142 w 1721122"/>
              <a:gd name="connsiteY11" fmla="*/ 625107 h 626139"/>
              <a:gd name="connsiteX12" fmla="*/ 440141 w 1721122"/>
              <a:gd name="connsiteY12" fmla="*/ 607036 h 626139"/>
              <a:gd name="connsiteX13" fmla="*/ 142198 w 1721122"/>
              <a:gd name="connsiteY13" fmla="*/ 569607 h 626139"/>
              <a:gd name="connsiteX14" fmla="*/ 38315 w 1721122"/>
              <a:gd name="connsiteY14" fmla="*/ 537068 h 626139"/>
              <a:gd name="connsiteX15" fmla="*/ 14828 w 1721122"/>
              <a:gd name="connsiteY15" fmla="*/ 499443 h 626139"/>
              <a:gd name="connsiteX16" fmla="*/ 18790 w 1721122"/>
              <a:gd name="connsiteY16" fmla="*/ 333843 h 626139"/>
              <a:gd name="connsiteX17" fmla="*/ 13951 w 1721122"/>
              <a:gd name="connsiteY17" fmla="*/ 225110 h 626139"/>
              <a:gd name="connsiteX18" fmla="*/ 10169 w 1721122"/>
              <a:gd name="connsiteY18" fmla="*/ 123566 h 626139"/>
              <a:gd name="connsiteX19" fmla="*/ 16083 w 1721122"/>
              <a:gd name="connsiteY19" fmla="*/ 23915 h 626139"/>
              <a:gd name="connsiteX0" fmla="*/ 5914 w 1710953"/>
              <a:gd name="connsiteY0" fmla="*/ 23915 h 626139"/>
              <a:gd name="connsiteX1" fmla="*/ 216157 w 1710953"/>
              <a:gd name="connsiteY1" fmla="*/ 5518 h 626139"/>
              <a:gd name="connsiteX2" fmla="*/ 625935 w 1710953"/>
              <a:gd name="connsiteY2" fmla="*/ 17875 h 626139"/>
              <a:gd name="connsiteX3" fmla="*/ 1107709 w 1710953"/>
              <a:gd name="connsiteY3" fmla="*/ 10312 h 626139"/>
              <a:gd name="connsiteX4" fmla="*/ 1514351 w 1710953"/>
              <a:gd name="connsiteY4" fmla="*/ 8654 h 626139"/>
              <a:gd name="connsiteX5" fmla="*/ 1703527 w 1710953"/>
              <a:gd name="connsiteY5" fmla="*/ 21578 h 626139"/>
              <a:gd name="connsiteX6" fmla="*/ 1702606 w 1710953"/>
              <a:gd name="connsiteY6" fmla="*/ 286176 h 626139"/>
              <a:gd name="connsiteX7" fmla="*/ 1703228 w 1710953"/>
              <a:gd name="connsiteY7" fmla="*/ 422030 h 626139"/>
              <a:gd name="connsiteX8" fmla="*/ 1690949 w 1710953"/>
              <a:gd name="connsiteY8" fmla="*/ 535306 h 626139"/>
              <a:gd name="connsiteX9" fmla="*/ 1477876 w 1710953"/>
              <a:gd name="connsiteY9" fmla="*/ 583822 h 626139"/>
              <a:gd name="connsiteX10" fmla="*/ 1252740 w 1710953"/>
              <a:gd name="connsiteY10" fmla="*/ 613735 h 626139"/>
              <a:gd name="connsiteX11" fmla="*/ 694973 w 1710953"/>
              <a:gd name="connsiteY11" fmla="*/ 625107 h 626139"/>
              <a:gd name="connsiteX12" fmla="*/ 429972 w 1710953"/>
              <a:gd name="connsiteY12" fmla="*/ 607036 h 626139"/>
              <a:gd name="connsiteX13" fmla="*/ 132029 w 1710953"/>
              <a:gd name="connsiteY13" fmla="*/ 569607 h 626139"/>
              <a:gd name="connsiteX14" fmla="*/ 28146 w 1710953"/>
              <a:gd name="connsiteY14" fmla="*/ 537068 h 626139"/>
              <a:gd name="connsiteX15" fmla="*/ 4659 w 1710953"/>
              <a:gd name="connsiteY15" fmla="*/ 499443 h 626139"/>
              <a:gd name="connsiteX16" fmla="*/ 8621 w 1710953"/>
              <a:gd name="connsiteY16" fmla="*/ 333843 h 626139"/>
              <a:gd name="connsiteX17" fmla="*/ 3782 w 1710953"/>
              <a:gd name="connsiteY17" fmla="*/ 225110 h 626139"/>
              <a:gd name="connsiteX18" fmla="*/ 0 w 1710953"/>
              <a:gd name="connsiteY18" fmla="*/ 123566 h 626139"/>
              <a:gd name="connsiteX19" fmla="*/ 5914 w 1710953"/>
              <a:gd name="connsiteY19" fmla="*/ 23915 h 626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0953" h="626139">
                <a:moveTo>
                  <a:pt x="5914" y="23915"/>
                </a:moveTo>
                <a:cubicBezTo>
                  <a:pt x="7650" y="-3380"/>
                  <a:pt x="112820" y="6525"/>
                  <a:pt x="216157" y="5518"/>
                </a:cubicBezTo>
                <a:cubicBezTo>
                  <a:pt x="319494" y="4511"/>
                  <a:pt x="477343" y="17076"/>
                  <a:pt x="625935" y="17875"/>
                </a:cubicBezTo>
                <a:cubicBezTo>
                  <a:pt x="774527" y="18674"/>
                  <a:pt x="947118" y="12833"/>
                  <a:pt x="1107709" y="10312"/>
                </a:cubicBezTo>
                <a:cubicBezTo>
                  <a:pt x="1232113" y="10733"/>
                  <a:pt x="1382006" y="-963"/>
                  <a:pt x="1514351" y="8654"/>
                </a:cubicBezTo>
                <a:cubicBezTo>
                  <a:pt x="1584160" y="3246"/>
                  <a:pt x="1702631" y="-13246"/>
                  <a:pt x="1703527" y="21578"/>
                </a:cubicBezTo>
                <a:cubicBezTo>
                  <a:pt x="1704965" y="77451"/>
                  <a:pt x="1708900" y="141046"/>
                  <a:pt x="1702606" y="286176"/>
                </a:cubicBezTo>
                <a:cubicBezTo>
                  <a:pt x="1713597" y="512859"/>
                  <a:pt x="1705171" y="380508"/>
                  <a:pt x="1703228" y="422030"/>
                </a:cubicBezTo>
                <a:cubicBezTo>
                  <a:pt x="1701285" y="463552"/>
                  <a:pt x="1728508" y="508341"/>
                  <a:pt x="1690949" y="535306"/>
                </a:cubicBezTo>
                <a:cubicBezTo>
                  <a:pt x="1653390" y="562271"/>
                  <a:pt x="1522121" y="578906"/>
                  <a:pt x="1477876" y="583822"/>
                </a:cubicBezTo>
                <a:cubicBezTo>
                  <a:pt x="1463128" y="588738"/>
                  <a:pt x="1383224" y="606854"/>
                  <a:pt x="1252740" y="613735"/>
                </a:cubicBezTo>
                <a:cubicBezTo>
                  <a:pt x="1122256" y="620616"/>
                  <a:pt x="893446" y="628488"/>
                  <a:pt x="694973" y="625107"/>
                </a:cubicBezTo>
                <a:cubicBezTo>
                  <a:pt x="680225" y="630023"/>
                  <a:pt x="523796" y="616286"/>
                  <a:pt x="429972" y="607036"/>
                </a:cubicBezTo>
                <a:cubicBezTo>
                  <a:pt x="336148" y="597786"/>
                  <a:pt x="199000" y="581268"/>
                  <a:pt x="132029" y="569607"/>
                </a:cubicBezTo>
                <a:cubicBezTo>
                  <a:pt x="65058" y="557946"/>
                  <a:pt x="49374" y="548762"/>
                  <a:pt x="28146" y="537068"/>
                </a:cubicBezTo>
                <a:cubicBezTo>
                  <a:pt x="6918" y="525374"/>
                  <a:pt x="22275" y="556677"/>
                  <a:pt x="4659" y="499443"/>
                </a:cubicBezTo>
                <a:cubicBezTo>
                  <a:pt x="16" y="401842"/>
                  <a:pt x="8767" y="379565"/>
                  <a:pt x="8621" y="333843"/>
                </a:cubicBezTo>
                <a:cubicBezTo>
                  <a:pt x="8475" y="288121"/>
                  <a:pt x="-3164" y="249773"/>
                  <a:pt x="3782" y="225110"/>
                </a:cubicBezTo>
                <a:cubicBezTo>
                  <a:pt x="-1567" y="195688"/>
                  <a:pt x="4916" y="153063"/>
                  <a:pt x="0" y="123566"/>
                </a:cubicBezTo>
                <a:cubicBezTo>
                  <a:pt x="6595" y="108476"/>
                  <a:pt x="4178" y="51210"/>
                  <a:pt x="5914" y="23915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31" y="1987711"/>
            <a:ext cx="1967303" cy="2512857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723651" y="2652459"/>
            <a:ext cx="1402353" cy="170726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25389 w 2423186"/>
              <a:gd name="connsiteY0" fmla="*/ 1518876 h 2921981"/>
              <a:gd name="connsiteX1" fmla="*/ 206680 w 2423186"/>
              <a:gd name="connsiteY1" fmla="*/ 11 h 2921981"/>
              <a:gd name="connsiteX2" fmla="*/ 269667 w 2423186"/>
              <a:gd name="connsiteY2" fmla="*/ 1492888 h 2921981"/>
              <a:gd name="connsiteX3" fmla="*/ 637243 w 2423186"/>
              <a:gd name="connsiteY3" fmla="*/ 1459350 h 2921981"/>
              <a:gd name="connsiteX4" fmla="*/ 2345621 w 2423186"/>
              <a:gd name="connsiteY4" fmla="*/ 1459199 h 2921981"/>
              <a:gd name="connsiteX5" fmla="*/ 2411674 w 2423186"/>
              <a:gd name="connsiteY5" fmla="*/ 1545001 h 2921981"/>
              <a:gd name="connsiteX6" fmla="*/ 2413891 w 2423186"/>
              <a:gd name="connsiteY6" fmla="*/ 2168188 h 2921981"/>
              <a:gd name="connsiteX7" fmla="*/ 2412945 w 2423186"/>
              <a:gd name="connsiteY7" fmla="*/ 2663302 h 2921981"/>
              <a:gd name="connsiteX8" fmla="*/ 2323793 w 2423186"/>
              <a:gd name="connsiteY8" fmla="*/ 2831935 h 2921981"/>
              <a:gd name="connsiteX9" fmla="*/ 1653520 w 2423186"/>
              <a:gd name="connsiteY9" fmla="*/ 2907346 h 2921981"/>
              <a:gd name="connsiteX10" fmla="*/ 1342324 w 2423186"/>
              <a:gd name="connsiteY10" fmla="*/ 2915743 h 2921981"/>
              <a:gd name="connsiteX11" fmla="*/ 746905 w 2423186"/>
              <a:gd name="connsiteY11" fmla="*/ 2905600 h 2921981"/>
              <a:gd name="connsiteX12" fmla="*/ 487282 w 2423186"/>
              <a:gd name="connsiteY12" fmla="*/ 2882150 h 2921981"/>
              <a:gd name="connsiteX13" fmla="*/ 167825 w 2423186"/>
              <a:gd name="connsiteY13" fmla="*/ 2844722 h 2921981"/>
              <a:gd name="connsiteX14" fmla="*/ 58562 w 2423186"/>
              <a:gd name="connsiteY14" fmla="*/ 2801425 h 2921981"/>
              <a:gd name="connsiteX15" fmla="*/ 20324 w 2423186"/>
              <a:gd name="connsiteY15" fmla="*/ 2749414 h 2921981"/>
              <a:gd name="connsiteX16" fmla="*/ 21861 w 2423186"/>
              <a:gd name="connsiteY16" fmla="*/ 2587442 h 2921981"/>
              <a:gd name="connsiteX17" fmla="*/ 19080 w 2423186"/>
              <a:gd name="connsiteY17" fmla="*/ 2507294 h 2921981"/>
              <a:gd name="connsiteX18" fmla="*/ 14280 w 2423186"/>
              <a:gd name="connsiteY18" fmla="*/ 2356322 h 2921981"/>
              <a:gd name="connsiteX19" fmla="*/ 25389 w 2423186"/>
              <a:gd name="connsiteY19" fmla="*/ 1518876 h 2921981"/>
              <a:gd name="connsiteX0" fmla="*/ 18129 w 2431512"/>
              <a:gd name="connsiteY0" fmla="*/ 262257 h 3135676"/>
              <a:gd name="connsiteX1" fmla="*/ 215006 w 2431512"/>
              <a:gd name="connsiteY1" fmla="*/ 213706 h 3135676"/>
              <a:gd name="connsiteX2" fmla="*/ 277993 w 2431512"/>
              <a:gd name="connsiteY2" fmla="*/ 1706583 h 3135676"/>
              <a:gd name="connsiteX3" fmla="*/ 645569 w 2431512"/>
              <a:gd name="connsiteY3" fmla="*/ 1673045 h 3135676"/>
              <a:gd name="connsiteX4" fmla="*/ 2353947 w 2431512"/>
              <a:gd name="connsiteY4" fmla="*/ 1672894 h 3135676"/>
              <a:gd name="connsiteX5" fmla="*/ 2420000 w 2431512"/>
              <a:gd name="connsiteY5" fmla="*/ 1758696 h 3135676"/>
              <a:gd name="connsiteX6" fmla="*/ 2422217 w 2431512"/>
              <a:gd name="connsiteY6" fmla="*/ 2381883 h 3135676"/>
              <a:gd name="connsiteX7" fmla="*/ 2421271 w 2431512"/>
              <a:gd name="connsiteY7" fmla="*/ 2876997 h 3135676"/>
              <a:gd name="connsiteX8" fmla="*/ 2332119 w 2431512"/>
              <a:gd name="connsiteY8" fmla="*/ 3045630 h 3135676"/>
              <a:gd name="connsiteX9" fmla="*/ 1661846 w 2431512"/>
              <a:gd name="connsiteY9" fmla="*/ 3121041 h 3135676"/>
              <a:gd name="connsiteX10" fmla="*/ 1350650 w 2431512"/>
              <a:gd name="connsiteY10" fmla="*/ 3129438 h 3135676"/>
              <a:gd name="connsiteX11" fmla="*/ 755231 w 2431512"/>
              <a:gd name="connsiteY11" fmla="*/ 3119295 h 3135676"/>
              <a:gd name="connsiteX12" fmla="*/ 495608 w 2431512"/>
              <a:gd name="connsiteY12" fmla="*/ 3095845 h 3135676"/>
              <a:gd name="connsiteX13" fmla="*/ 176151 w 2431512"/>
              <a:gd name="connsiteY13" fmla="*/ 3058417 h 3135676"/>
              <a:gd name="connsiteX14" fmla="*/ 66888 w 2431512"/>
              <a:gd name="connsiteY14" fmla="*/ 3015120 h 3135676"/>
              <a:gd name="connsiteX15" fmla="*/ 28650 w 2431512"/>
              <a:gd name="connsiteY15" fmla="*/ 2963109 h 3135676"/>
              <a:gd name="connsiteX16" fmla="*/ 30187 w 2431512"/>
              <a:gd name="connsiteY16" fmla="*/ 2801137 h 3135676"/>
              <a:gd name="connsiteX17" fmla="*/ 27406 w 2431512"/>
              <a:gd name="connsiteY17" fmla="*/ 2720989 h 3135676"/>
              <a:gd name="connsiteX18" fmla="*/ 22606 w 2431512"/>
              <a:gd name="connsiteY18" fmla="*/ 2570017 h 3135676"/>
              <a:gd name="connsiteX19" fmla="*/ 18129 w 2431512"/>
              <a:gd name="connsiteY19" fmla="*/ 262257 h 3135676"/>
              <a:gd name="connsiteX0" fmla="*/ 20368 w 2433751"/>
              <a:gd name="connsiteY0" fmla="*/ 149808 h 3023227"/>
              <a:gd name="connsiteX1" fmla="*/ 217245 w 2433751"/>
              <a:gd name="connsiteY1" fmla="*/ 101257 h 3023227"/>
              <a:gd name="connsiteX2" fmla="*/ 280232 w 2433751"/>
              <a:gd name="connsiteY2" fmla="*/ 1594134 h 3023227"/>
              <a:gd name="connsiteX3" fmla="*/ 647808 w 2433751"/>
              <a:gd name="connsiteY3" fmla="*/ 1560596 h 3023227"/>
              <a:gd name="connsiteX4" fmla="*/ 2356186 w 2433751"/>
              <a:gd name="connsiteY4" fmla="*/ 1560445 h 3023227"/>
              <a:gd name="connsiteX5" fmla="*/ 2422239 w 2433751"/>
              <a:gd name="connsiteY5" fmla="*/ 1646247 h 3023227"/>
              <a:gd name="connsiteX6" fmla="*/ 2424456 w 2433751"/>
              <a:gd name="connsiteY6" fmla="*/ 2269434 h 3023227"/>
              <a:gd name="connsiteX7" fmla="*/ 2423510 w 2433751"/>
              <a:gd name="connsiteY7" fmla="*/ 2764548 h 3023227"/>
              <a:gd name="connsiteX8" fmla="*/ 2334358 w 2433751"/>
              <a:gd name="connsiteY8" fmla="*/ 2933181 h 3023227"/>
              <a:gd name="connsiteX9" fmla="*/ 1664085 w 2433751"/>
              <a:gd name="connsiteY9" fmla="*/ 3008592 h 3023227"/>
              <a:gd name="connsiteX10" fmla="*/ 1352889 w 2433751"/>
              <a:gd name="connsiteY10" fmla="*/ 3016989 h 3023227"/>
              <a:gd name="connsiteX11" fmla="*/ 757470 w 2433751"/>
              <a:gd name="connsiteY11" fmla="*/ 3006846 h 3023227"/>
              <a:gd name="connsiteX12" fmla="*/ 497847 w 2433751"/>
              <a:gd name="connsiteY12" fmla="*/ 2983396 h 3023227"/>
              <a:gd name="connsiteX13" fmla="*/ 178390 w 2433751"/>
              <a:gd name="connsiteY13" fmla="*/ 2945968 h 3023227"/>
              <a:gd name="connsiteX14" fmla="*/ 69127 w 2433751"/>
              <a:gd name="connsiteY14" fmla="*/ 2902671 h 3023227"/>
              <a:gd name="connsiteX15" fmla="*/ 30889 w 2433751"/>
              <a:gd name="connsiteY15" fmla="*/ 2850660 h 3023227"/>
              <a:gd name="connsiteX16" fmla="*/ 32426 w 2433751"/>
              <a:gd name="connsiteY16" fmla="*/ 2688688 h 3023227"/>
              <a:gd name="connsiteX17" fmla="*/ 29645 w 2433751"/>
              <a:gd name="connsiteY17" fmla="*/ 2608540 h 3023227"/>
              <a:gd name="connsiteX18" fmla="*/ 24845 w 2433751"/>
              <a:gd name="connsiteY18" fmla="*/ 2457568 h 3023227"/>
              <a:gd name="connsiteX19" fmla="*/ 20368 w 2433751"/>
              <a:gd name="connsiteY19" fmla="*/ 149808 h 3023227"/>
              <a:gd name="connsiteX0" fmla="*/ 20368 w 2433751"/>
              <a:gd name="connsiteY0" fmla="*/ 141328 h 3014747"/>
              <a:gd name="connsiteX1" fmla="*/ 217245 w 2433751"/>
              <a:gd name="connsiteY1" fmla="*/ 92777 h 3014747"/>
              <a:gd name="connsiteX2" fmla="*/ 565982 w 2433751"/>
              <a:gd name="connsiteY2" fmla="*/ 115341 h 3014747"/>
              <a:gd name="connsiteX3" fmla="*/ 647808 w 2433751"/>
              <a:gd name="connsiteY3" fmla="*/ 1552116 h 3014747"/>
              <a:gd name="connsiteX4" fmla="*/ 2356186 w 2433751"/>
              <a:gd name="connsiteY4" fmla="*/ 1551965 h 3014747"/>
              <a:gd name="connsiteX5" fmla="*/ 2422239 w 2433751"/>
              <a:gd name="connsiteY5" fmla="*/ 1637767 h 3014747"/>
              <a:gd name="connsiteX6" fmla="*/ 2424456 w 2433751"/>
              <a:gd name="connsiteY6" fmla="*/ 2260954 h 3014747"/>
              <a:gd name="connsiteX7" fmla="*/ 2423510 w 2433751"/>
              <a:gd name="connsiteY7" fmla="*/ 2756068 h 3014747"/>
              <a:gd name="connsiteX8" fmla="*/ 2334358 w 2433751"/>
              <a:gd name="connsiteY8" fmla="*/ 2924701 h 3014747"/>
              <a:gd name="connsiteX9" fmla="*/ 1664085 w 2433751"/>
              <a:gd name="connsiteY9" fmla="*/ 3000112 h 3014747"/>
              <a:gd name="connsiteX10" fmla="*/ 1352889 w 2433751"/>
              <a:gd name="connsiteY10" fmla="*/ 3008509 h 3014747"/>
              <a:gd name="connsiteX11" fmla="*/ 757470 w 2433751"/>
              <a:gd name="connsiteY11" fmla="*/ 2998366 h 3014747"/>
              <a:gd name="connsiteX12" fmla="*/ 497847 w 2433751"/>
              <a:gd name="connsiteY12" fmla="*/ 2974916 h 3014747"/>
              <a:gd name="connsiteX13" fmla="*/ 178390 w 2433751"/>
              <a:gd name="connsiteY13" fmla="*/ 2937488 h 3014747"/>
              <a:gd name="connsiteX14" fmla="*/ 69127 w 2433751"/>
              <a:gd name="connsiteY14" fmla="*/ 2894191 h 3014747"/>
              <a:gd name="connsiteX15" fmla="*/ 30889 w 2433751"/>
              <a:gd name="connsiteY15" fmla="*/ 2842180 h 3014747"/>
              <a:gd name="connsiteX16" fmla="*/ 32426 w 2433751"/>
              <a:gd name="connsiteY16" fmla="*/ 2680208 h 3014747"/>
              <a:gd name="connsiteX17" fmla="*/ 29645 w 2433751"/>
              <a:gd name="connsiteY17" fmla="*/ 2600060 h 3014747"/>
              <a:gd name="connsiteX18" fmla="*/ 24845 w 2433751"/>
              <a:gd name="connsiteY18" fmla="*/ 2449088 h 3014747"/>
              <a:gd name="connsiteX19" fmla="*/ 20368 w 2433751"/>
              <a:gd name="connsiteY19" fmla="*/ 141328 h 3014747"/>
              <a:gd name="connsiteX0" fmla="*/ 20368 w 2433751"/>
              <a:gd name="connsiteY0" fmla="*/ 49135 h 2922554"/>
              <a:gd name="connsiteX1" fmla="*/ 217245 w 2433751"/>
              <a:gd name="connsiteY1" fmla="*/ 584 h 2922554"/>
              <a:gd name="connsiteX2" fmla="*/ 565982 w 2433751"/>
              <a:gd name="connsiteY2" fmla="*/ 23148 h 2922554"/>
              <a:gd name="connsiteX3" fmla="*/ 1359585 w 2433751"/>
              <a:gd name="connsiteY3" fmla="*/ 0 h 2922554"/>
              <a:gd name="connsiteX4" fmla="*/ 2356186 w 2433751"/>
              <a:gd name="connsiteY4" fmla="*/ 1459772 h 2922554"/>
              <a:gd name="connsiteX5" fmla="*/ 2422239 w 2433751"/>
              <a:gd name="connsiteY5" fmla="*/ 1545574 h 2922554"/>
              <a:gd name="connsiteX6" fmla="*/ 2424456 w 2433751"/>
              <a:gd name="connsiteY6" fmla="*/ 2168761 h 2922554"/>
              <a:gd name="connsiteX7" fmla="*/ 2423510 w 2433751"/>
              <a:gd name="connsiteY7" fmla="*/ 2663875 h 2922554"/>
              <a:gd name="connsiteX8" fmla="*/ 2334358 w 2433751"/>
              <a:gd name="connsiteY8" fmla="*/ 2832508 h 2922554"/>
              <a:gd name="connsiteX9" fmla="*/ 1664085 w 2433751"/>
              <a:gd name="connsiteY9" fmla="*/ 2907919 h 2922554"/>
              <a:gd name="connsiteX10" fmla="*/ 1352889 w 2433751"/>
              <a:gd name="connsiteY10" fmla="*/ 2916316 h 2922554"/>
              <a:gd name="connsiteX11" fmla="*/ 757470 w 2433751"/>
              <a:gd name="connsiteY11" fmla="*/ 2906173 h 2922554"/>
              <a:gd name="connsiteX12" fmla="*/ 497847 w 2433751"/>
              <a:gd name="connsiteY12" fmla="*/ 2882723 h 2922554"/>
              <a:gd name="connsiteX13" fmla="*/ 178390 w 2433751"/>
              <a:gd name="connsiteY13" fmla="*/ 2845295 h 2922554"/>
              <a:gd name="connsiteX14" fmla="*/ 69127 w 2433751"/>
              <a:gd name="connsiteY14" fmla="*/ 2801998 h 2922554"/>
              <a:gd name="connsiteX15" fmla="*/ 30889 w 2433751"/>
              <a:gd name="connsiteY15" fmla="*/ 2749987 h 2922554"/>
              <a:gd name="connsiteX16" fmla="*/ 32426 w 2433751"/>
              <a:gd name="connsiteY16" fmla="*/ 2588015 h 2922554"/>
              <a:gd name="connsiteX17" fmla="*/ 29645 w 2433751"/>
              <a:gd name="connsiteY17" fmla="*/ 2507867 h 2922554"/>
              <a:gd name="connsiteX18" fmla="*/ 24845 w 2433751"/>
              <a:gd name="connsiteY18" fmla="*/ 2356895 h 2922554"/>
              <a:gd name="connsiteX19" fmla="*/ 20368 w 2433751"/>
              <a:gd name="connsiteY19" fmla="*/ 49135 h 2922554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30889 w 2433751"/>
              <a:gd name="connsiteY15" fmla="*/ 2776115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32426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29645 w 2433751"/>
              <a:gd name="connsiteY17" fmla="*/ 2533995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65982 w 2433751"/>
              <a:gd name="connsiteY2" fmla="*/ 49276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0368 w 2433751"/>
              <a:gd name="connsiteY0" fmla="*/ 75263 h 2948682"/>
              <a:gd name="connsiteX1" fmla="*/ 217245 w 2433751"/>
              <a:gd name="connsiteY1" fmla="*/ 26712 h 2948682"/>
              <a:gd name="connsiteX2" fmla="*/ 576373 w 2433751"/>
              <a:gd name="connsiteY2" fmla="*/ 33690 h 2948682"/>
              <a:gd name="connsiteX3" fmla="*/ 1359585 w 2433751"/>
              <a:gd name="connsiteY3" fmla="*/ 26128 h 2948682"/>
              <a:gd name="connsiteX4" fmla="*/ 2387359 w 2433751"/>
              <a:gd name="connsiteY4" fmla="*/ 0 h 2948682"/>
              <a:gd name="connsiteX5" fmla="*/ 2422239 w 2433751"/>
              <a:gd name="connsiteY5" fmla="*/ 1571702 h 2948682"/>
              <a:gd name="connsiteX6" fmla="*/ 2424456 w 2433751"/>
              <a:gd name="connsiteY6" fmla="*/ 2194889 h 2948682"/>
              <a:gd name="connsiteX7" fmla="*/ 2423510 w 2433751"/>
              <a:gd name="connsiteY7" fmla="*/ 2690003 h 2948682"/>
              <a:gd name="connsiteX8" fmla="*/ 2334358 w 2433751"/>
              <a:gd name="connsiteY8" fmla="*/ 2858636 h 2948682"/>
              <a:gd name="connsiteX9" fmla="*/ 1664085 w 2433751"/>
              <a:gd name="connsiteY9" fmla="*/ 2934047 h 2948682"/>
              <a:gd name="connsiteX10" fmla="*/ 1352889 w 2433751"/>
              <a:gd name="connsiteY10" fmla="*/ 2942444 h 2948682"/>
              <a:gd name="connsiteX11" fmla="*/ 757470 w 2433751"/>
              <a:gd name="connsiteY11" fmla="*/ 2932301 h 2948682"/>
              <a:gd name="connsiteX12" fmla="*/ 497847 w 2433751"/>
              <a:gd name="connsiteY12" fmla="*/ 2908851 h 2948682"/>
              <a:gd name="connsiteX13" fmla="*/ 178390 w 2433751"/>
              <a:gd name="connsiteY13" fmla="*/ 2871423 h 2948682"/>
              <a:gd name="connsiteX14" fmla="*/ 69127 w 2433751"/>
              <a:gd name="connsiteY14" fmla="*/ 2828126 h 2948682"/>
              <a:gd name="connsiteX15" fmla="*/ 25694 w 2433751"/>
              <a:gd name="connsiteY15" fmla="*/ 2781311 h 2948682"/>
              <a:gd name="connsiteX16" fmla="*/ 22035 w 2433751"/>
              <a:gd name="connsiteY16" fmla="*/ 2614143 h 2948682"/>
              <a:gd name="connsiteX17" fmla="*/ 14059 w 2433751"/>
              <a:gd name="connsiteY17" fmla="*/ 2518409 h 2948682"/>
              <a:gd name="connsiteX18" fmla="*/ 24845 w 2433751"/>
              <a:gd name="connsiteY18" fmla="*/ 2383023 h 2948682"/>
              <a:gd name="connsiteX19" fmla="*/ 20368 w 2433751"/>
              <a:gd name="connsiteY19" fmla="*/ 75263 h 2948682"/>
              <a:gd name="connsiteX0" fmla="*/ 24586 w 2427578"/>
              <a:gd name="connsiteY0" fmla="*/ 59677 h 2948682"/>
              <a:gd name="connsiteX1" fmla="*/ 211072 w 2427578"/>
              <a:gd name="connsiteY1" fmla="*/ 26712 h 2948682"/>
              <a:gd name="connsiteX2" fmla="*/ 570200 w 2427578"/>
              <a:gd name="connsiteY2" fmla="*/ 33690 h 2948682"/>
              <a:gd name="connsiteX3" fmla="*/ 1353412 w 2427578"/>
              <a:gd name="connsiteY3" fmla="*/ 26128 h 2948682"/>
              <a:gd name="connsiteX4" fmla="*/ 2381186 w 2427578"/>
              <a:gd name="connsiteY4" fmla="*/ 0 h 2948682"/>
              <a:gd name="connsiteX5" fmla="*/ 2416066 w 2427578"/>
              <a:gd name="connsiteY5" fmla="*/ 1571702 h 2948682"/>
              <a:gd name="connsiteX6" fmla="*/ 2418283 w 2427578"/>
              <a:gd name="connsiteY6" fmla="*/ 2194889 h 2948682"/>
              <a:gd name="connsiteX7" fmla="*/ 2417337 w 2427578"/>
              <a:gd name="connsiteY7" fmla="*/ 2690003 h 2948682"/>
              <a:gd name="connsiteX8" fmla="*/ 2328185 w 2427578"/>
              <a:gd name="connsiteY8" fmla="*/ 2858636 h 2948682"/>
              <a:gd name="connsiteX9" fmla="*/ 1657912 w 2427578"/>
              <a:gd name="connsiteY9" fmla="*/ 2934047 h 2948682"/>
              <a:gd name="connsiteX10" fmla="*/ 1346716 w 2427578"/>
              <a:gd name="connsiteY10" fmla="*/ 2942444 h 2948682"/>
              <a:gd name="connsiteX11" fmla="*/ 751297 w 2427578"/>
              <a:gd name="connsiteY11" fmla="*/ 2932301 h 2948682"/>
              <a:gd name="connsiteX12" fmla="*/ 491674 w 2427578"/>
              <a:gd name="connsiteY12" fmla="*/ 2908851 h 2948682"/>
              <a:gd name="connsiteX13" fmla="*/ 172217 w 2427578"/>
              <a:gd name="connsiteY13" fmla="*/ 2871423 h 2948682"/>
              <a:gd name="connsiteX14" fmla="*/ 62954 w 2427578"/>
              <a:gd name="connsiteY14" fmla="*/ 2828126 h 2948682"/>
              <a:gd name="connsiteX15" fmla="*/ 19521 w 2427578"/>
              <a:gd name="connsiteY15" fmla="*/ 2781311 h 2948682"/>
              <a:gd name="connsiteX16" fmla="*/ 15862 w 2427578"/>
              <a:gd name="connsiteY16" fmla="*/ 2614143 h 2948682"/>
              <a:gd name="connsiteX17" fmla="*/ 7886 w 2427578"/>
              <a:gd name="connsiteY17" fmla="*/ 2518409 h 2948682"/>
              <a:gd name="connsiteX18" fmla="*/ 18672 w 2427578"/>
              <a:gd name="connsiteY18" fmla="*/ 2383023 h 2948682"/>
              <a:gd name="connsiteX19" fmla="*/ 24586 w 2427578"/>
              <a:gd name="connsiteY19" fmla="*/ 59677 h 2948682"/>
              <a:gd name="connsiteX0" fmla="*/ 24586 w 2427578"/>
              <a:gd name="connsiteY0" fmla="*/ 54482 h 2943487"/>
              <a:gd name="connsiteX1" fmla="*/ 211072 w 2427578"/>
              <a:gd name="connsiteY1" fmla="*/ 21517 h 2943487"/>
              <a:gd name="connsiteX2" fmla="*/ 570200 w 2427578"/>
              <a:gd name="connsiteY2" fmla="*/ 28495 h 2943487"/>
              <a:gd name="connsiteX3" fmla="*/ 1353412 w 2427578"/>
              <a:gd name="connsiteY3" fmla="*/ 20933 h 2943487"/>
              <a:gd name="connsiteX4" fmla="*/ 2396772 w 2427578"/>
              <a:gd name="connsiteY4" fmla="*/ 0 h 2943487"/>
              <a:gd name="connsiteX5" fmla="*/ 2416066 w 2427578"/>
              <a:gd name="connsiteY5" fmla="*/ 1566507 h 2943487"/>
              <a:gd name="connsiteX6" fmla="*/ 2418283 w 2427578"/>
              <a:gd name="connsiteY6" fmla="*/ 2189694 h 2943487"/>
              <a:gd name="connsiteX7" fmla="*/ 2417337 w 2427578"/>
              <a:gd name="connsiteY7" fmla="*/ 2684808 h 2943487"/>
              <a:gd name="connsiteX8" fmla="*/ 2328185 w 2427578"/>
              <a:gd name="connsiteY8" fmla="*/ 2853441 h 2943487"/>
              <a:gd name="connsiteX9" fmla="*/ 1657912 w 2427578"/>
              <a:gd name="connsiteY9" fmla="*/ 2928852 h 2943487"/>
              <a:gd name="connsiteX10" fmla="*/ 1346716 w 2427578"/>
              <a:gd name="connsiteY10" fmla="*/ 2937249 h 2943487"/>
              <a:gd name="connsiteX11" fmla="*/ 751297 w 2427578"/>
              <a:gd name="connsiteY11" fmla="*/ 2927106 h 2943487"/>
              <a:gd name="connsiteX12" fmla="*/ 491674 w 2427578"/>
              <a:gd name="connsiteY12" fmla="*/ 2903656 h 2943487"/>
              <a:gd name="connsiteX13" fmla="*/ 172217 w 2427578"/>
              <a:gd name="connsiteY13" fmla="*/ 2866228 h 2943487"/>
              <a:gd name="connsiteX14" fmla="*/ 62954 w 2427578"/>
              <a:gd name="connsiteY14" fmla="*/ 2822931 h 2943487"/>
              <a:gd name="connsiteX15" fmla="*/ 19521 w 2427578"/>
              <a:gd name="connsiteY15" fmla="*/ 2776116 h 2943487"/>
              <a:gd name="connsiteX16" fmla="*/ 15862 w 2427578"/>
              <a:gd name="connsiteY16" fmla="*/ 2608948 h 2943487"/>
              <a:gd name="connsiteX17" fmla="*/ 7886 w 2427578"/>
              <a:gd name="connsiteY17" fmla="*/ 2513214 h 2943487"/>
              <a:gd name="connsiteX18" fmla="*/ 18672 w 2427578"/>
              <a:gd name="connsiteY18" fmla="*/ 2377828 h 2943487"/>
              <a:gd name="connsiteX19" fmla="*/ 24586 w 2427578"/>
              <a:gd name="connsiteY19" fmla="*/ 54482 h 2943487"/>
              <a:gd name="connsiteX0" fmla="*/ 24586 w 2427578"/>
              <a:gd name="connsiteY0" fmla="*/ 61939 h 2950944"/>
              <a:gd name="connsiteX1" fmla="*/ 211072 w 2427578"/>
              <a:gd name="connsiteY1" fmla="*/ 28974 h 2950944"/>
              <a:gd name="connsiteX2" fmla="*/ 570200 w 2427578"/>
              <a:gd name="connsiteY2" fmla="*/ 35952 h 2950944"/>
              <a:gd name="connsiteX3" fmla="*/ 1353412 w 2427578"/>
              <a:gd name="connsiteY3" fmla="*/ 28390 h 2950944"/>
              <a:gd name="connsiteX4" fmla="*/ 2396772 w 2427578"/>
              <a:gd name="connsiteY4" fmla="*/ 7457 h 2950944"/>
              <a:gd name="connsiteX5" fmla="*/ 2416066 w 2427578"/>
              <a:gd name="connsiteY5" fmla="*/ 1573964 h 2950944"/>
              <a:gd name="connsiteX6" fmla="*/ 2418283 w 2427578"/>
              <a:gd name="connsiteY6" fmla="*/ 2197151 h 2950944"/>
              <a:gd name="connsiteX7" fmla="*/ 2417337 w 2427578"/>
              <a:gd name="connsiteY7" fmla="*/ 2692265 h 2950944"/>
              <a:gd name="connsiteX8" fmla="*/ 2328185 w 2427578"/>
              <a:gd name="connsiteY8" fmla="*/ 2860898 h 2950944"/>
              <a:gd name="connsiteX9" fmla="*/ 1657912 w 2427578"/>
              <a:gd name="connsiteY9" fmla="*/ 2936309 h 2950944"/>
              <a:gd name="connsiteX10" fmla="*/ 1346716 w 2427578"/>
              <a:gd name="connsiteY10" fmla="*/ 2944706 h 2950944"/>
              <a:gd name="connsiteX11" fmla="*/ 751297 w 2427578"/>
              <a:gd name="connsiteY11" fmla="*/ 2934563 h 2950944"/>
              <a:gd name="connsiteX12" fmla="*/ 491674 w 2427578"/>
              <a:gd name="connsiteY12" fmla="*/ 2911113 h 2950944"/>
              <a:gd name="connsiteX13" fmla="*/ 172217 w 2427578"/>
              <a:gd name="connsiteY13" fmla="*/ 2873685 h 2950944"/>
              <a:gd name="connsiteX14" fmla="*/ 62954 w 2427578"/>
              <a:gd name="connsiteY14" fmla="*/ 2830388 h 2950944"/>
              <a:gd name="connsiteX15" fmla="*/ 19521 w 2427578"/>
              <a:gd name="connsiteY15" fmla="*/ 2783573 h 2950944"/>
              <a:gd name="connsiteX16" fmla="*/ 15862 w 2427578"/>
              <a:gd name="connsiteY16" fmla="*/ 2616405 h 2950944"/>
              <a:gd name="connsiteX17" fmla="*/ 7886 w 2427578"/>
              <a:gd name="connsiteY17" fmla="*/ 2520671 h 2950944"/>
              <a:gd name="connsiteX18" fmla="*/ 18672 w 2427578"/>
              <a:gd name="connsiteY18" fmla="*/ 2385285 h 2950944"/>
              <a:gd name="connsiteX19" fmla="*/ 24586 w 2427578"/>
              <a:gd name="connsiteY19" fmla="*/ 61939 h 2950944"/>
              <a:gd name="connsiteX0" fmla="*/ 49851 w 2420570"/>
              <a:gd name="connsiteY0" fmla="*/ 824599 h 2976705"/>
              <a:gd name="connsiteX1" fmla="*/ 204064 w 2420570"/>
              <a:gd name="connsiteY1" fmla="*/ 54735 h 2976705"/>
              <a:gd name="connsiteX2" fmla="*/ 563192 w 2420570"/>
              <a:gd name="connsiteY2" fmla="*/ 61713 h 2976705"/>
              <a:gd name="connsiteX3" fmla="*/ 1346404 w 2420570"/>
              <a:gd name="connsiteY3" fmla="*/ 54151 h 2976705"/>
              <a:gd name="connsiteX4" fmla="*/ 2389764 w 2420570"/>
              <a:gd name="connsiteY4" fmla="*/ 33218 h 2976705"/>
              <a:gd name="connsiteX5" fmla="*/ 2409058 w 2420570"/>
              <a:gd name="connsiteY5" fmla="*/ 1599725 h 2976705"/>
              <a:gd name="connsiteX6" fmla="*/ 2411275 w 2420570"/>
              <a:gd name="connsiteY6" fmla="*/ 2222912 h 2976705"/>
              <a:gd name="connsiteX7" fmla="*/ 2410329 w 2420570"/>
              <a:gd name="connsiteY7" fmla="*/ 2718026 h 2976705"/>
              <a:gd name="connsiteX8" fmla="*/ 2321177 w 2420570"/>
              <a:gd name="connsiteY8" fmla="*/ 2886659 h 2976705"/>
              <a:gd name="connsiteX9" fmla="*/ 1650904 w 2420570"/>
              <a:gd name="connsiteY9" fmla="*/ 2962070 h 2976705"/>
              <a:gd name="connsiteX10" fmla="*/ 1339708 w 2420570"/>
              <a:gd name="connsiteY10" fmla="*/ 2970467 h 2976705"/>
              <a:gd name="connsiteX11" fmla="*/ 744289 w 2420570"/>
              <a:gd name="connsiteY11" fmla="*/ 2960324 h 2976705"/>
              <a:gd name="connsiteX12" fmla="*/ 484666 w 2420570"/>
              <a:gd name="connsiteY12" fmla="*/ 2936874 h 2976705"/>
              <a:gd name="connsiteX13" fmla="*/ 165209 w 2420570"/>
              <a:gd name="connsiteY13" fmla="*/ 2899446 h 2976705"/>
              <a:gd name="connsiteX14" fmla="*/ 55946 w 2420570"/>
              <a:gd name="connsiteY14" fmla="*/ 2856149 h 2976705"/>
              <a:gd name="connsiteX15" fmla="*/ 12513 w 2420570"/>
              <a:gd name="connsiteY15" fmla="*/ 2809334 h 2976705"/>
              <a:gd name="connsiteX16" fmla="*/ 8854 w 2420570"/>
              <a:gd name="connsiteY16" fmla="*/ 2642166 h 2976705"/>
              <a:gd name="connsiteX17" fmla="*/ 878 w 2420570"/>
              <a:gd name="connsiteY17" fmla="*/ 2546432 h 2976705"/>
              <a:gd name="connsiteX18" fmla="*/ 11664 w 2420570"/>
              <a:gd name="connsiteY18" fmla="*/ 2411046 h 2976705"/>
              <a:gd name="connsiteX19" fmla="*/ 49851 w 2420570"/>
              <a:gd name="connsiteY19" fmla="*/ 824599 h 2976705"/>
              <a:gd name="connsiteX0" fmla="*/ 49885 w 2420604"/>
              <a:gd name="connsiteY0" fmla="*/ 822937 h 2975043"/>
              <a:gd name="connsiteX1" fmla="*/ 349327 w 2420604"/>
              <a:gd name="connsiteY1" fmla="*/ 843760 h 2975043"/>
              <a:gd name="connsiteX2" fmla="*/ 563226 w 2420604"/>
              <a:gd name="connsiteY2" fmla="*/ 60051 h 2975043"/>
              <a:gd name="connsiteX3" fmla="*/ 1346438 w 2420604"/>
              <a:gd name="connsiteY3" fmla="*/ 52489 h 2975043"/>
              <a:gd name="connsiteX4" fmla="*/ 2389798 w 2420604"/>
              <a:gd name="connsiteY4" fmla="*/ 31556 h 2975043"/>
              <a:gd name="connsiteX5" fmla="*/ 2409092 w 2420604"/>
              <a:gd name="connsiteY5" fmla="*/ 1598063 h 2975043"/>
              <a:gd name="connsiteX6" fmla="*/ 2411309 w 2420604"/>
              <a:gd name="connsiteY6" fmla="*/ 2221250 h 2975043"/>
              <a:gd name="connsiteX7" fmla="*/ 2410363 w 2420604"/>
              <a:gd name="connsiteY7" fmla="*/ 2716364 h 2975043"/>
              <a:gd name="connsiteX8" fmla="*/ 2321211 w 2420604"/>
              <a:gd name="connsiteY8" fmla="*/ 2884997 h 2975043"/>
              <a:gd name="connsiteX9" fmla="*/ 1650938 w 2420604"/>
              <a:gd name="connsiteY9" fmla="*/ 2960408 h 2975043"/>
              <a:gd name="connsiteX10" fmla="*/ 1339742 w 2420604"/>
              <a:gd name="connsiteY10" fmla="*/ 2968805 h 2975043"/>
              <a:gd name="connsiteX11" fmla="*/ 744323 w 2420604"/>
              <a:gd name="connsiteY11" fmla="*/ 2958662 h 2975043"/>
              <a:gd name="connsiteX12" fmla="*/ 484700 w 2420604"/>
              <a:gd name="connsiteY12" fmla="*/ 2935212 h 2975043"/>
              <a:gd name="connsiteX13" fmla="*/ 165243 w 2420604"/>
              <a:gd name="connsiteY13" fmla="*/ 2897784 h 2975043"/>
              <a:gd name="connsiteX14" fmla="*/ 55980 w 2420604"/>
              <a:gd name="connsiteY14" fmla="*/ 2854487 h 2975043"/>
              <a:gd name="connsiteX15" fmla="*/ 12547 w 2420604"/>
              <a:gd name="connsiteY15" fmla="*/ 2807672 h 2975043"/>
              <a:gd name="connsiteX16" fmla="*/ 8888 w 2420604"/>
              <a:gd name="connsiteY16" fmla="*/ 2640504 h 2975043"/>
              <a:gd name="connsiteX17" fmla="*/ 912 w 2420604"/>
              <a:gd name="connsiteY17" fmla="*/ 2544770 h 2975043"/>
              <a:gd name="connsiteX18" fmla="*/ 11698 w 2420604"/>
              <a:gd name="connsiteY18" fmla="*/ 2409384 h 2975043"/>
              <a:gd name="connsiteX19" fmla="*/ 49885 w 2420604"/>
              <a:gd name="connsiteY19" fmla="*/ 822937 h 2975043"/>
              <a:gd name="connsiteX0" fmla="*/ 49885 w 2420604"/>
              <a:gd name="connsiteY0" fmla="*/ 798839 h 2950945"/>
              <a:gd name="connsiteX1" fmla="*/ 349327 w 2420604"/>
              <a:gd name="connsiteY1" fmla="*/ 819662 h 2950945"/>
              <a:gd name="connsiteX2" fmla="*/ 837546 w 2420604"/>
              <a:gd name="connsiteY2" fmla="*/ 762094 h 2950945"/>
              <a:gd name="connsiteX3" fmla="*/ 1346438 w 2420604"/>
              <a:gd name="connsiteY3" fmla="*/ 28391 h 2950945"/>
              <a:gd name="connsiteX4" fmla="*/ 2389798 w 2420604"/>
              <a:gd name="connsiteY4" fmla="*/ 7458 h 2950945"/>
              <a:gd name="connsiteX5" fmla="*/ 2409092 w 2420604"/>
              <a:gd name="connsiteY5" fmla="*/ 1573965 h 2950945"/>
              <a:gd name="connsiteX6" fmla="*/ 2411309 w 2420604"/>
              <a:gd name="connsiteY6" fmla="*/ 2197152 h 2950945"/>
              <a:gd name="connsiteX7" fmla="*/ 2410363 w 2420604"/>
              <a:gd name="connsiteY7" fmla="*/ 2692266 h 2950945"/>
              <a:gd name="connsiteX8" fmla="*/ 2321211 w 2420604"/>
              <a:gd name="connsiteY8" fmla="*/ 2860899 h 2950945"/>
              <a:gd name="connsiteX9" fmla="*/ 1650938 w 2420604"/>
              <a:gd name="connsiteY9" fmla="*/ 2936310 h 2950945"/>
              <a:gd name="connsiteX10" fmla="*/ 1339742 w 2420604"/>
              <a:gd name="connsiteY10" fmla="*/ 2944707 h 2950945"/>
              <a:gd name="connsiteX11" fmla="*/ 744323 w 2420604"/>
              <a:gd name="connsiteY11" fmla="*/ 2934564 h 2950945"/>
              <a:gd name="connsiteX12" fmla="*/ 484700 w 2420604"/>
              <a:gd name="connsiteY12" fmla="*/ 2911114 h 2950945"/>
              <a:gd name="connsiteX13" fmla="*/ 165243 w 2420604"/>
              <a:gd name="connsiteY13" fmla="*/ 2873686 h 2950945"/>
              <a:gd name="connsiteX14" fmla="*/ 55980 w 2420604"/>
              <a:gd name="connsiteY14" fmla="*/ 2830389 h 2950945"/>
              <a:gd name="connsiteX15" fmla="*/ 12547 w 2420604"/>
              <a:gd name="connsiteY15" fmla="*/ 2783574 h 2950945"/>
              <a:gd name="connsiteX16" fmla="*/ 8888 w 2420604"/>
              <a:gd name="connsiteY16" fmla="*/ 2616406 h 2950945"/>
              <a:gd name="connsiteX17" fmla="*/ 912 w 2420604"/>
              <a:gd name="connsiteY17" fmla="*/ 2520672 h 2950945"/>
              <a:gd name="connsiteX18" fmla="*/ 11698 w 2420604"/>
              <a:gd name="connsiteY18" fmla="*/ 2385286 h 2950945"/>
              <a:gd name="connsiteX19" fmla="*/ 49885 w 2420604"/>
              <a:gd name="connsiteY19" fmla="*/ 798839 h 2950945"/>
              <a:gd name="connsiteX0" fmla="*/ 49885 w 2420604"/>
              <a:gd name="connsiteY0" fmla="*/ 792289 h 2944395"/>
              <a:gd name="connsiteX1" fmla="*/ 349327 w 2420604"/>
              <a:gd name="connsiteY1" fmla="*/ 813112 h 2944395"/>
              <a:gd name="connsiteX2" fmla="*/ 837546 w 2420604"/>
              <a:gd name="connsiteY2" fmla="*/ 755544 h 2944395"/>
              <a:gd name="connsiteX3" fmla="*/ 1367954 w 2420604"/>
              <a:gd name="connsiteY3" fmla="*/ 785634 h 2944395"/>
              <a:gd name="connsiteX4" fmla="*/ 2389798 w 2420604"/>
              <a:gd name="connsiteY4" fmla="*/ 908 h 2944395"/>
              <a:gd name="connsiteX5" fmla="*/ 2409092 w 2420604"/>
              <a:gd name="connsiteY5" fmla="*/ 1567415 h 2944395"/>
              <a:gd name="connsiteX6" fmla="*/ 2411309 w 2420604"/>
              <a:gd name="connsiteY6" fmla="*/ 2190602 h 2944395"/>
              <a:gd name="connsiteX7" fmla="*/ 2410363 w 2420604"/>
              <a:gd name="connsiteY7" fmla="*/ 2685716 h 2944395"/>
              <a:gd name="connsiteX8" fmla="*/ 2321211 w 2420604"/>
              <a:gd name="connsiteY8" fmla="*/ 2854349 h 2944395"/>
              <a:gd name="connsiteX9" fmla="*/ 1650938 w 2420604"/>
              <a:gd name="connsiteY9" fmla="*/ 2929760 h 2944395"/>
              <a:gd name="connsiteX10" fmla="*/ 1339742 w 2420604"/>
              <a:gd name="connsiteY10" fmla="*/ 2938157 h 2944395"/>
              <a:gd name="connsiteX11" fmla="*/ 744323 w 2420604"/>
              <a:gd name="connsiteY11" fmla="*/ 2928014 h 2944395"/>
              <a:gd name="connsiteX12" fmla="*/ 484700 w 2420604"/>
              <a:gd name="connsiteY12" fmla="*/ 2904564 h 2944395"/>
              <a:gd name="connsiteX13" fmla="*/ 165243 w 2420604"/>
              <a:gd name="connsiteY13" fmla="*/ 2867136 h 2944395"/>
              <a:gd name="connsiteX14" fmla="*/ 55980 w 2420604"/>
              <a:gd name="connsiteY14" fmla="*/ 2823839 h 2944395"/>
              <a:gd name="connsiteX15" fmla="*/ 12547 w 2420604"/>
              <a:gd name="connsiteY15" fmla="*/ 2777024 h 2944395"/>
              <a:gd name="connsiteX16" fmla="*/ 8888 w 2420604"/>
              <a:gd name="connsiteY16" fmla="*/ 2609856 h 2944395"/>
              <a:gd name="connsiteX17" fmla="*/ 912 w 2420604"/>
              <a:gd name="connsiteY17" fmla="*/ 2514122 h 2944395"/>
              <a:gd name="connsiteX18" fmla="*/ 11698 w 2420604"/>
              <a:gd name="connsiteY18" fmla="*/ 2378736 h 2944395"/>
              <a:gd name="connsiteX19" fmla="*/ 49885 w 2420604"/>
              <a:gd name="connsiteY19" fmla="*/ 792289 h 2944395"/>
              <a:gd name="connsiteX0" fmla="*/ 49885 w 2420604"/>
              <a:gd name="connsiteY0" fmla="*/ 792335 h 2944441"/>
              <a:gd name="connsiteX1" fmla="*/ 349327 w 2420604"/>
              <a:gd name="connsiteY1" fmla="*/ 813158 h 2944441"/>
              <a:gd name="connsiteX2" fmla="*/ 837546 w 2420604"/>
              <a:gd name="connsiteY2" fmla="*/ 755590 h 2944441"/>
              <a:gd name="connsiteX3" fmla="*/ 1367954 w 2420604"/>
              <a:gd name="connsiteY3" fmla="*/ 785680 h 2944441"/>
              <a:gd name="connsiteX4" fmla="*/ 2389798 w 2420604"/>
              <a:gd name="connsiteY4" fmla="*/ 954 h 2944441"/>
              <a:gd name="connsiteX5" fmla="*/ 2409092 w 2420604"/>
              <a:gd name="connsiteY5" fmla="*/ 1567461 h 2944441"/>
              <a:gd name="connsiteX6" fmla="*/ 2411309 w 2420604"/>
              <a:gd name="connsiteY6" fmla="*/ 2190648 h 2944441"/>
              <a:gd name="connsiteX7" fmla="*/ 2410363 w 2420604"/>
              <a:gd name="connsiteY7" fmla="*/ 2685762 h 2944441"/>
              <a:gd name="connsiteX8" fmla="*/ 2321211 w 2420604"/>
              <a:gd name="connsiteY8" fmla="*/ 2854395 h 2944441"/>
              <a:gd name="connsiteX9" fmla="*/ 1650938 w 2420604"/>
              <a:gd name="connsiteY9" fmla="*/ 2929806 h 2944441"/>
              <a:gd name="connsiteX10" fmla="*/ 1339742 w 2420604"/>
              <a:gd name="connsiteY10" fmla="*/ 2938203 h 2944441"/>
              <a:gd name="connsiteX11" fmla="*/ 744323 w 2420604"/>
              <a:gd name="connsiteY11" fmla="*/ 2928060 h 2944441"/>
              <a:gd name="connsiteX12" fmla="*/ 484700 w 2420604"/>
              <a:gd name="connsiteY12" fmla="*/ 2904610 h 2944441"/>
              <a:gd name="connsiteX13" fmla="*/ 165243 w 2420604"/>
              <a:gd name="connsiteY13" fmla="*/ 2867182 h 2944441"/>
              <a:gd name="connsiteX14" fmla="*/ 55980 w 2420604"/>
              <a:gd name="connsiteY14" fmla="*/ 2823885 h 2944441"/>
              <a:gd name="connsiteX15" fmla="*/ 12547 w 2420604"/>
              <a:gd name="connsiteY15" fmla="*/ 2777070 h 2944441"/>
              <a:gd name="connsiteX16" fmla="*/ 8888 w 2420604"/>
              <a:gd name="connsiteY16" fmla="*/ 2609902 h 2944441"/>
              <a:gd name="connsiteX17" fmla="*/ 912 w 2420604"/>
              <a:gd name="connsiteY17" fmla="*/ 2514168 h 2944441"/>
              <a:gd name="connsiteX18" fmla="*/ 11698 w 2420604"/>
              <a:gd name="connsiteY18" fmla="*/ 2378782 h 2944441"/>
              <a:gd name="connsiteX19" fmla="*/ 49885 w 2420604"/>
              <a:gd name="connsiteY19" fmla="*/ 792335 h 2944441"/>
              <a:gd name="connsiteX0" fmla="*/ 49885 w 2420604"/>
              <a:gd name="connsiteY0" fmla="*/ 792324 h 2944430"/>
              <a:gd name="connsiteX1" fmla="*/ 349327 w 2420604"/>
              <a:gd name="connsiteY1" fmla="*/ 813147 h 2944430"/>
              <a:gd name="connsiteX2" fmla="*/ 837546 w 2420604"/>
              <a:gd name="connsiteY2" fmla="*/ 755579 h 2944430"/>
              <a:gd name="connsiteX3" fmla="*/ 1367954 w 2420604"/>
              <a:gd name="connsiteY3" fmla="*/ 785669 h 2944430"/>
              <a:gd name="connsiteX4" fmla="*/ 2389798 w 2420604"/>
              <a:gd name="connsiteY4" fmla="*/ 943 h 2944430"/>
              <a:gd name="connsiteX5" fmla="*/ 2409092 w 2420604"/>
              <a:gd name="connsiteY5" fmla="*/ 1567450 h 2944430"/>
              <a:gd name="connsiteX6" fmla="*/ 2411309 w 2420604"/>
              <a:gd name="connsiteY6" fmla="*/ 2190637 h 2944430"/>
              <a:gd name="connsiteX7" fmla="*/ 2410363 w 2420604"/>
              <a:gd name="connsiteY7" fmla="*/ 2685751 h 2944430"/>
              <a:gd name="connsiteX8" fmla="*/ 2321211 w 2420604"/>
              <a:gd name="connsiteY8" fmla="*/ 2854384 h 2944430"/>
              <a:gd name="connsiteX9" fmla="*/ 1650938 w 2420604"/>
              <a:gd name="connsiteY9" fmla="*/ 2929795 h 2944430"/>
              <a:gd name="connsiteX10" fmla="*/ 1339742 w 2420604"/>
              <a:gd name="connsiteY10" fmla="*/ 2938192 h 2944430"/>
              <a:gd name="connsiteX11" fmla="*/ 744323 w 2420604"/>
              <a:gd name="connsiteY11" fmla="*/ 2928049 h 2944430"/>
              <a:gd name="connsiteX12" fmla="*/ 484700 w 2420604"/>
              <a:gd name="connsiteY12" fmla="*/ 2904599 h 2944430"/>
              <a:gd name="connsiteX13" fmla="*/ 165243 w 2420604"/>
              <a:gd name="connsiteY13" fmla="*/ 2867171 h 2944430"/>
              <a:gd name="connsiteX14" fmla="*/ 55980 w 2420604"/>
              <a:gd name="connsiteY14" fmla="*/ 2823874 h 2944430"/>
              <a:gd name="connsiteX15" fmla="*/ 12547 w 2420604"/>
              <a:gd name="connsiteY15" fmla="*/ 2777059 h 2944430"/>
              <a:gd name="connsiteX16" fmla="*/ 8888 w 2420604"/>
              <a:gd name="connsiteY16" fmla="*/ 2609891 h 2944430"/>
              <a:gd name="connsiteX17" fmla="*/ 912 w 2420604"/>
              <a:gd name="connsiteY17" fmla="*/ 2514157 h 2944430"/>
              <a:gd name="connsiteX18" fmla="*/ 11698 w 2420604"/>
              <a:gd name="connsiteY18" fmla="*/ 2378771 h 2944430"/>
              <a:gd name="connsiteX19" fmla="*/ 49885 w 2420604"/>
              <a:gd name="connsiteY19" fmla="*/ 792324 h 2944430"/>
              <a:gd name="connsiteX0" fmla="*/ 49885 w 2460535"/>
              <a:gd name="connsiteY0" fmla="*/ 109563 h 2261669"/>
              <a:gd name="connsiteX1" fmla="*/ 349327 w 2460535"/>
              <a:gd name="connsiteY1" fmla="*/ 130386 h 2261669"/>
              <a:gd name="connsiteX2" fmla="*/ 837546 w 2460535"/>
              <a:gd name="connsiteY2" fmla="*/ 72818 h 2261669"/>
              <a:gd name="connsiteX3" fmla="*/ 1367954 w 2460535"/>
              <a:gd name="connsiteY3" fmla="*/ 102908 h 2261669"/>
              <a:gd name="connsiteX4" fmla="*/ 1744340 w 2460535"/>
              <a:gd name="connsiteY4" fmla="*/ 87354 h 2261669"/>
              <a:gd name="connsiteX5" fmla="*/ 2409092 w 2460535"/>
              <a:gd name="connsiteY5" fmla="*/ 884689 h 2261669"/>
              <a:gd name="connsiteX6" fmla="*/ 2411309 w 2460535"/>
              <a:gd name="connsiteY6" fmla="*/ 1507876 h 2261669"/>
              <a:gd name="connsiteX7" fmla="*/ 2410363 w 2460535"/>
              <a:gd name="connsiteY7" fmla="*/ 2002990 h 2261669"/>
              <a:gd name="connsiteX8" fmla="*/ 2321211 w 2460535"/>
              <a:gd name="connsiteY8" fmla="*/ 2171623 h 2261669"/>
              <a:gd name="connsiteX9" fmla="*/ 1650938 w 2460535"/>
              <a:gd name="connsiteY9" fmla="*/ 2247034 h 2261669"/>
              <a:gd name="connsiteX10" fmla="*/ 1339742 w 2460535"/>
              <a:gd name="connsiteY10" fmla="*/ 2255431 h 2261669"/>
              <a:gd name="connsiteX11" fmla="*/ 744323 w 2460535"/>
              <a:gd name="connsiteY11" fmla="*/ 2245288 h 2261669"/>
              <a:gd name="connsiteX12" fmla="*/ 484700 w 2460535"/>
              <a:gd name="connsiteY12" fmla="*/ 2221838 h 2261669"/>
              <a:gd name="connsiteX13" fmla="*/ 165243 w 2460535"/>
              <a:gd name="connsiteY13" fmla="*/ 2184410 h 2261669"/>
              <a:gd name="connsiteX14" fmla="*/ 55980 w 2460535"/>
              <a:gd name="connsiteY14" fmla="*/ 2141113 h 2261669"/>
              <a:gd name="connsiteX15" fmla="*/ 12547 w 2460535"/>
              <a:gd name="connsiteY15" fmla="*/ 2094298 h 2261669"/>
              <a:gd name="connsiteX16" fmla="*/ 8888 w 2460535"/>
              <a:gd name="connsiteY16" fmla="*/ 1927130 h 2261669"/>
              <a:gd name="connsiteX17" fmla="*/ 912 w 2460535"/>
              <a:gd name="connsiteY17" fmla="*/ 1831396 h 2261669"/>
              <a:gd name="connsiteX18" fmla="*/ 11698 w 2460535"/>
              <a:gd name="connsiteY18" fmla="*/ 1696010 h 2261669"/>
              <a:gd name="connsiteX19" fmla="*/ 49885 w 2460535"/>
              <a:gd name="connsiteY19" fmla="*/ 109563 h 2261669"/>
              <a:gd name="connsiteX0" fmla="*/ 49885 w 2420604"/>
              <a:gd name="connsiteY0" fmla="*/ 109563 h 2261669"/>
              <a:gd name="connsiteX1" fmla="*/ 349327 w 2420604"/>
              <a:gd name="connsiteY1" fmla="*/ 130386 h 2261669"/>
              <a:gd name="connsiteX2" fmla="*/ 837546 w 2420604"/>
              <a:gd name="connsiteY2" fmla="*/ 72818 h 2261669"/>
              <a:gd name="connsiteX3" fmla="*/ 1367954 w 2420604"/>
              <a:gd name="connsiteY3" fmla="*/ 102908 h 2261669"/>
              <a:gd name="connsiteX4" fmla="*/ 1744340 w 2420604"/>
              <a:gd name="connsiteY4" fmla="*/ 87354 h 2261669"/>
              <a:gd name="connsiteX5" fmla="*/ 1763634 w 2420604"/>
              <a:gd name="connsiteY5" fmla="*/ 992266 h 2261669"/>
              <a:gd name="connsiteX6" fmla="*/ 2411309 w 2420604"/>
              <a:gd name="connsiteY6" fmla="*/ 1507876 h 2261669"/>
              <a:gd name="connsiteX7" fmla="*/ 2410363 w 2420604"/>
              <a:gd name="connsiteY7" fmla="*/ 2002990 h 2261669"/>
              <a:gd name="connsiteX8" fmla="*/ 2321211 w 2420604"/>
              <a:gd name="connsiteY8" fmla="*/ 2171623 h 2261669"/>
              <a:gd name="connsiteX9" fmla="*/ 1650938 w 2420604"/>
              <a:gd name="connsiteY9" fmla="*/ 2247034 h 2261669"/>
              <a:gd name="connsiteX10" fmla="*/ 1339742 w 2420604"/>
              <a:gd name="connsiteY10" fmla="*/ 2255431 h 2261669"/>
              <a:gd name="connsiteX11" fmla="*/ 744323 w 2420604"/>
              <a:gd name="connsiteY11" fmla="*/ 2245288 h 2261669"/>
              <a:gd name="connsiteX12" fmla="*/ 484700 w 2420604"/>
              <a:gd name="connsiteY12" fmla="*/ 2221838 h 2261669"/>
              <a:gd name="connsiteX13" fmla="*/ 165243 w 2420604"/>
              <a:gd name="connsiteY13" fmla="*/ 2184410 h 2261669"/>
              <a:gd name="connsiteX14" fmla="*/ 55980 w 2420604"/>
              <a:gd name="connsiteY14" fmla="*/ 2141113 h 2261669"/>
              <a:gd name="connsiteX15" fmla="*/ 12547 w 2420604"/>
              <a:gd name="connsiteY15" fmla="*/ 2094298 h 2261669"/>
              <a:gd name="connsiteX16" fmla="*/ 8888 w 2420604"/>
              <a:gd name="connsiteY16" fmla="*/ 1927130 h 2261669"/>
              <a:gd name="connsiteX17" fmla="*/ 912 w 2420604"/>
              <a:gd name="connsiteY17" fmla="*/ 1831396 h 2261669"/>
              <a:gd name="connsiteX18" fmla="*/ 11698 w 2420604"/>
              <a:gd name="connsiteY18" fmla="*/ 1696010 h 2261669"/>
              <a:gd name="connsiteX19" fmla="*/ 49885 w 2420604"/>
              <a:gd name="connsiteY19" fmla="*/ 109563 h 2261669"/>
              <a:gd name="connsiteX0" fmla="*/ 49885 w 2458943"/>
              <a:gd name="connsiteY0" fmla="*/ 109563 h 2261669"/>
              <a:gd name="connsiteX1" fmla="*/ 349327 w 2458943"/>
              <a:gd name="connsiteY1" fmla="*/ 130386 h 2261669"/>
              <a:gd name="connsiteX2" fmla="*/ 837546 w 2458943"/>
              <a:gd name="connsiteY2" fmla="*/ 72818 h 2261669"/>
              <a:gd name="connsiteX3" fmla="*/ 1367954 w 2458943"/>
              <a:gd name="connsiteY3" fmla="*/ 102908 h 2261669"/>
              <a:gd name="connsiteX4" fmla="*/ 1744340 w 2458943"/>
              <a:gd name="connsiteY4" fmla="*/ 87354 h 2261669"/>
              <a:gd name="connsiteX5" fmla="*/ 1763634 w 2458943"/>
              <a:gd name="connsiteY5" fmla="*/ 992266 h 2261669"/>
              <a:gd name="connsiteX6" fmla="*/ 1733578 w 2458943"/>
              <a:gd name="connsiteY6" fmla="*/ 1561664 h 2261669"/>
              <a:gd name="connsiteX7" fmla="*/ 2410363 w 2458943"/>
              <a:gd name="connsiteY7" fmla="*/ 2002990 h 2261669"/>
              <a:gd name="connsiteX8" fmla="*/ 2321211 w 2458943"/>
              <a:gd name="connsiteY8" fmla="*/ 2171623 h 2261669"/>
              <a:gd name="connsiteX9" fmla="*/ 1650938 w 2458943"/>
              <a:gd name="connsiteY9" fmla="*/ 2247034 h 2261669"/>
              <a:gd name="connsiteX10" fmla="*/ 1339742 w 2458943"/>
              <a:gd name="connsiteY10" fmla="*/ 2255431 h 2261669"/>
              <a:gd name="connsiteX11" fmla="*/ 744323 w 2458943"/>
              <a:gd name="connsiteY11" fmla="*/ 2245288 h 2261669"/>
              <a:gd name="connsiteX12" fmla="*/ 484700 w 2458943"/>
              <a:gd name="connsiteY12" fmla="*/ 2221838 h 2261669"/>
              <a:gd name="connsiteX13" fmla="*/ 165243 w 2458943"/>
              <a:gd name="connsiteY13" fmla="*/ 2184410 h 2261669"/>
              <a:gd name="connsiteX14" fmla="*/ 55980 w 2458943"/>
              <a:gd name="connsiteY14" fmla="*/ 2141113 h 2261669"/>
              <a:gd name="connsiteX15" fmla="*/ 12547 w 2458943"/>
              <a:gd name="connsiteY15" fmla="*/ 2094298 h 2261669"/>
              <a:gd name="connsiteX16" fmla="*/ 8888 w 2458943"/>
              <a:gd name="connsiteY16" fmla="*/ 1927130 h 2261669"/>
              <a:gd name="connsiteX17" fmla="*/ 912 w 2458943"/>
              <a:gd name="connsiteY17" fmla="*/ 1831396 h 2261669"/>
              <a:gd name="connsiteX18" fmla="*/ 11698 w 2458943"/>
              <a:gd name="connsiteY18" fmla="*/ 1696010 h 2261669"/>
              <a:gd name="connsiteX19" fmla="*/ 49885 w 2458943"/>
              <a:gd name="connsiteY19" fmla="*/ 109563 h 2261669"/>
              <a:gd name="connsiteX0" fmla="*/ 49885 w 2322243"/>
              <a:gd name="connsiteY0" fmla="*/ 109563 h 2261669"/>
              <a:gd name="connsiteX1" fmla="*/ 349327 w 2322243"/>
              <a:gd name="connsiteY1" fmla="*/ 130386 h 2261669"/>
              <a:gd name="connsiteX2" fmla="*/ 837546 w 2322243"/>
              <a:gd name="connsiteY2" fmla="*/ 72818 h 2261669"/>
              <a:gd name="connsiteX3" fmla="*/ 1367954 w 2322243"/>
              <a:gd name="connsiteY3" fmla="*/ 102908 h 2261669"/>
              <a:gd name="connsiteX4" fmla="*/ 1744340 w 2322243"/>
              <a:gd name="connsiteY4" fmla="*/ 87354 h 2261669"/>
              <a:gd name="connsiteX5" fmla="*/ 1763634 w 2322243"/>
              <a:gd name="connsiteY5" fmla="*/ 992266 h 2261669"/>
              <a:gd name="connsiteX6" fmla="*/ 1733578 w 2322243"/>
              <a:gd name="connsiteY6" fmla="*/ 1561664 h 2261669"/>
              <a:gd name="connsiteX7" fmla="*/ 1802556 w 2322243"/>
              <a:gd name="connsiteY7" fmla="*/ 1927687 h 2261669"/>
              <a:gd name="connsiteX8" fmla="*/ 2321211 w 2322243"/>
              <a:gd name="connsiteY8" fmla="*/ 2171623 h 2261669"/>
              <a:gd name="connsiteX9" fmla="*/ 1650938 w 2322243"/>
              <a:gd name="connsiteY9" fmla="*/ 2247034 h 2261669"/>
              <a:gd name="connsiteX10" fmla="*/ 1339742 w 2322243"/>
              <a:gd name="connsiteY10" fmla="*/ 2255431 h 2261669"/>
              <a:gd name="connsiteX11" fmla="*/ 744323 w 2322243"/>
              <a:gd name="connsiteY11" fmla="*/ 2245288 h 2261669"/>
              <a:gd name="connsiteX12" fmla="*/ 484700 w 2322243"/>
              <a:gd name="connsiteY12" fmla="*/ 2221838 h 2261669"/>
              <a:gd name="connsiteX13" fmla="*/ 165243 w 2322243"/>
              <a:gd name="connsiteY13" fmla="*/ 2184410 h 2261669"/>
              <a:gd name="connsiteX14" fmla="*/ 55980 w 2322243"/>
              <a:gd name="connsiteY14" fmla="*/ 2141113 h 2261669"/>
              <a:gd name="connsiteX15" fmla="*/ 12547 w 2322243"/>
              <a:gd name="connsiteY15" fmla="*/ 2094298 h 2261669"/>
              <a:gd name="connsiteX16" fmla="*/ 8888 w 2322243"/>
              <a:gd name="connsiteY16" fmla="*/ 1927130 h 2261669"/>
              <a:gd name="connsiteX17" fmla="*/ 912 w 2322243"/>
              <a:gd name="connsiteY17" fmla="*/ 1831396 h 2261669"/>
              <a:gd name="connsiteX18" fmla="*/ 11698 w 2322243"/>
              <a:gd name="connsiteY18" fmla="*/ 1696010 h 2261669"/>
              <a:gd name="connsiteX19" fmla="*/ 49885 w 2322243"/>
              <a:gd name="connsiteY19" fmla="*/ 109563 h 2261669"/>
              <a:gd name="connsiteX0" fmla="*/ 49885 w 1802556"/>
              <a:gd name="connsiteY0" fmla="*/ 109563 h 2261669"/>
              <a:gd name="connsiteX1" fmla="*/ 349327 w 1802556"/>
              <a:gd name="connsiteY1" fmla="*/ 130386 h 2261669"/>
              <a:gd name="connsiteX2" fmla="*/ 837546 w 1802556"/>
              <a:gd name="connsiteY2" fmla="*/ 72818 h 2261669"/>
              <a:gd name="connsiteX3" fmla="*/ 1367954 w 1802556"/>
              <a:gd name="connsiteY3" fmla="*/ 102908 h 2261669"/>
              <a:gd name="connsiteX4" fmla="*/ 1744340 w 1802556"/>
              <a:gd name="connsiteY4" fmla="*/ 87354 h 2261669"/>
              <a:gd name="connsiteX5" fmla="*/ 1763634 w 1802556"/>
              <a:gd name="connsiteY5" fmla="*/ 992266 h 2261669"/>
              <a:gd name="connsiteX6" fmla="*/ 1733578 w 1802556"/>
              <a:gd name="connsiteY6" fmla="*/ 1561664 h 2261669"/>
              <a:gd name="connsiteX7" fmla="*/ 1802556 w 1802556"/>
              <a:gd name="connsiteY7" fmla="*/ 1927687 h 2261669"/>
              <a:gd name="connsiteX8" fmla="*/ 1734920 w 1802556"/>
              <a:gd name="connsiteY8" fmla="*/ 2101699 h 2261669"/>
              <a:gd name="connsiteX9" fmla="*/ 1650938 w 1802556"/>
              <a:gd name="connsiteY9" fmla="*/ 2247034 h 2261669"/>
              <a:gd name="connsiteX10" fmla="*/ 1339742 w 1802556"/>
              <a:gd name="connsiteY10" fmla="*/ 2255431 h 2261669"/>
              <a:gd name="connsiteX11" fmla="*/ 744323 w 1802556"/>
              <a:gd name="connsiteY11" fmla="*/ 2245288 h 2261669"/>
              <a:gd name="connsiteX12" fmla="*/ 484700 w 1802556"/>
              <a:gd name="connsiteY12" fmla="*/ 2221838 h 2261669"/>
              <a:gd name="connsiteX13" fmla="*/ 165243 w 1802556"/>
              <a:gd name="connsiteY13" fmla="*/ 2184410 h 2261669"/>
              <a:gd name="connsiteX14" fmla="*/ 55980 w 1802556"/>
              <a:gd name="connsiteY14" fmla="*/ 2141113 h 2261669"/>
              <a:gd name="connsiteX15" fmla="*/ 12547 w 1802556"/>
              <a:gd name="connsiteY15" fmla="*/ 2094298 h 2261669"/>
              <a:gd name="connsiteX16" fmla="*/ 8888 w 1802556"/>
              <a:gd name="connsiteY16" fmla="*/ 1927130 h 2261669"/>
              <a:gd name="connsiteX17" fmla="*/ 912 w 1802556"/>
              <a:gd name="connsiteY17" fmla="*/ 1831396 h 2261669"/>
              <a:gd name="connsiteX18" fmla="*/ 11698 w 1802556"/>
              <a:gd name="connsiteY18" fmla="*/ 1696010 h 2261669"/>
              <a:gd name="connsiteX19" fmla="*/ 49885 w 1802556"/>
              <a:gd name="connsiteY19" fmla="*/ 109563 h 2261669"/>
              <a:gd name="connsiteX0" fmla="*/ 49885 w 1802557"/>
              <a:gd name="connsiteY0" fmla="*/ 109563 h 2261007"/>
              <a:gd name="connsiteX1" fmla="*/ 349327 w 1802557"/>
              <a:gd name="connsiteY1" fmla="*/ 130386 h 2261007"/>
              <a:gd name="connsiteX2" fmla="*/ 837546 w 1802557"/>
              <a:gd name="connsiteY2" fmla="*/ 72818 h 2261007"/>
              <a:gd name="connsiteX3" fmla="*/ 1367954 w 1802557"/>
              <a:gd name="connsiteY3" fmla="*/ 102908 h 2261007"/>
              <a:gd name="connsiteX4" fmla="*/ 1744340 w 1802557"/>
              <a:gd name="connsiteY4" fmla="*/ 87354 h 2261007"/>
              <a:gd name="connsiteX5" fmla="*/ 1763634 w 1802557"/>
              <a:gd name="connsiteY5" fmla="*/ 992266 h 2261007"/>
              <a:gd name="connsiteX6" fmla="*/ 1733578 w 1802557"/>
              <a:gd name="connsiteY6" fmla="*/ 1561664 h 2261007"/>
              <a:gd name="connsiteX7" fmla="*/ 1802556 w 1802557"/>
              <a:gd name="connsiteY7" fmla="*/ 1927687 h 2261007"/>
              <a:gd name="connsiteX8" fmla="*/ 1734920 w 1802557"/>
              <a:gd name="connsiteY8" fmla="*/ 2101699 h 2261007"/>
              <a:gd name="connsiteX9" fmla="*/ 1554120 w 1802557"/>
              <a:gd name="connsiteY9" fmla="*/ 2150215 h 2261007"/>
              <a:gd name="connsiteX10" fmla="*/ 1339742 w 1802557"/>
              <a:gd name="connsiteY10" fmla="*/ 2255431 h 2261007"/>
              <a:gd name="connsiteX11" fmla="*/ 744323 w 1802557"/>
              <a:gd name="connsiteY11" fmla="*/ 2245288 h 2261007"/>
              <a:gd name="connsiteX12" fmla="*/ 484700 w 1802557"/>
              <a:gd name="connsiteY12" fmla="*/ 2221838 h 2261007"/>
              <a:gd name="connsiteX13" fmla="*/ 165243 w 1802557"/>
              <a:gd name="connsiteY13" fmla="*/ 2184410 h 2261007"/>
              <a:gd name="connsiteX14" fmla="*/ 55980 w 1802557"/>
              <a:gd name="connsiteY14" fmla="*/ 2141113 h 2261007"/>
              <a:gd name="connsiteX15" fmla="*/ 12547 w 1802557"/>
              <a:gd name="connsiteY15" fmla="*/ 2094298 h 2261007"/>
              <a:gd name="connsiteX16" fmla="*/ 8888 w 1802557"/>
              <a:gd name="connsiteY16" fmla="*/ 1927130 h 2261007"/>
              <a:gd name="connsiteX17" fmla="*/ 912 w 1802557"/>
              <a:gd name="connsiteY17" fmla="*/ 1831396 h 2261007"/>
              <a:gd name="connsiteX18" fmla="*/ 11698 w 1802557"/>
              <a:gd name="connsiteY18" fmla="*/ 1696010 h 2261007"/>
              <a:gd name="connsiteX19" fmla="*/ 49885 w 1802557"/>
              <a:gd name="connsiteY19" fmla="*/ 109563 h 2261007"/>
              <a:gd name="connsiteX0" fmla="*/ 49885 w 1802557"/>
              <a:gd name="connsiteY0" fmla="*/ 109563 h 2246113"/>
              <a:gd name="connsiteX1" fmla="*/ 349327 w 1802557"/>
              <a:gd name="connsiteY1" fmla="*/ 130386 h 2246113"/>
              <a:gd name="connsiteX2" fmla="*/ 837546 w 1802557"/>
              <a:gd name="connsiteY2" fmla="*/ 72818 h 2246113"/>
              <a:gd name="connsiteX3" fmla="*/ 1367954 w 1802557"/>
              <a:gd name="connsiteY3" fmla="*/ 102908 h 2246113"/>
              <a:gd name="connsiteX4" fmla="*/ 1744340 w 1802557"/>
              <a:gd name="connsiteY4" fmla="*/ 87354 h 2246113"/>
              <a:gd name="connsiteX5" fmla="*/ 1763634 w 1802557"/>
              <a:gd name="connsiteY5" fmla="*/ 992266 h 2246113"/>
              <a:gd name="connsiteX6" fmla="*/ 1733578 w 1802557"/>
              <a:gd name="connsiteY6" fmla="*/ 1561664 h 2246113"/>
              <a:gd name="connsiteX7" fmla="*/ 1802556 w 1802557"/>
              <a:gd name="connsiteY7" fmla="*/ 1927687 h 2246113"/>
              <a:gd name="connsiteX8" fmla="*/ 1734920 w 1802557"/>
              <a:gd name="connsiteY8" fmla="*/ 2101699 h 2246113"/>
              <a:gd name="connsiteX9" fmla="*/ 1554120 w 1802557"/>
              <a:gd name="connsiteY9" fmla="*/ 2150215 h 2246113"/>
              <a:gd name="connsiteX10" fmla="*/ 1296711 w 1802557"/>
              <a:gd name="connsiteY10" fmla="*/ 2207022 h 2246113"/>
              <a:gd name="connsiteX11" fmla="*/ 744323 w 1802557"/>
              <a:gd name="connsiteY11" fmla="*/ 2245288 h 2246113"/>
              <a:gd name="connsiteX12" fmla="*/ 484700 w 1802557"/>
              <a:gd name="connsiteY12" fmla="*/ 2221838 h 2246113"/>
              <a:gd name="connsiteX13" fmla="*/ 165243 w 1802557"/>
              <a:gd name="connsiteY13" fmla="*/ 2184410 h 2246113"/>
              <a:gd name="connsiteX14" fmla="*/ 55980 w 1802557"/>
              <a:gd name="connsiteY14" fmla="*/ 2141113 h 2246113"/>
              <a:gd name="connsiteX15" fmla="*/ 12547 w 1802557"/>
              <a:gd name="connsiteY15" fmla="*/ 2094298 h 2246113"/>
              <a:gd name="connsiteX16" fmla="*/ 8888 w 1802557"/>
              <a:gd name="connsiteY16" fmla="*/ 1927130 h 2246113"/>
              <a:gd name="connsiteX17" fmla="*/ 912 w 1802557"/>
              <a:gd name="connsiteY17" fmla="*/ 1831396 h 2246113"/>
              <a:gd name="connsiteX18" fmla="*/ 11698 w 1802557"/>
              <a:gd name="connsiteY18" fmla="*/ 1696010 h 2246113"/>
              <a:gd name="connsiteX19" fmla="*/ 49885 w 1802557"/>
              <a:gd name="connsiteY19" fmla="*/ 109563 h 2246113"/>
              <a:gd name="connsiteX0" fmla="*/ 55230 w 1802523"/>
              <a:gd name="connsiteY0" fmla="*/ 116389 h 2220666"/>
              <a:gd name="connsiteX1" fmla="*/ 349293 w 1802523"/>
              <a:gd name="connsiteY1" fmla="*/ 104939 h 2220666"/>
              <a:gd name="connsiteX2" fmla="*/ 837512 w 1802523"/>
              <a:gd name="connsiteY2" fmla="*/ 47371 h 2220666"/>
              <a:gd name="connsiteX3" fmla="*/ 1367920 w 1802523"/>
              <a:gd name="connsiteY3" fmla="*/ 77461 h 2220666"/>
              <a:gd name="connsiteX4" fmla="*/ 1744306 w 1802523"/>
              <a:gd name="connsiteY4" fmla="*/ 61907 h 2220666"/>
              <a:gd name="connsiteX5" fmla="*/ 1763600 w 1802523"/>
              <a:gd name="connsiteY5" fmla="*/ 966819 h 2220666"/>
              <a:gd name="connsiteX6" fmla="*/ 1733544 w 1802523"/>
              <a:gd name="connsiteY6" fmla="*/ 1536217 h 2220666"/>
              <a:gd name="connsiteX7" fmla="*/ 1802522 w 1802523"/>
              <a:gd name="connsiteY7" fmla="*/ 1902240 h 2220666"/>
              <a:gd name="connsiteX8" fmla="*/ 1734886 w 1802523"/>
              <a:gd name="connsiteY8" fmla="*/ 2076252 h 2220666"/>
              <a:gd name="connsiteX9" fmla="*/ 1554086 w 1802523"/>
              <a:gd name="connsiteY9" fmla="*/ 2124768 h 2220666"/>
              <a:gd name="connsiteX10" fmla="*/ 1296677 w 1802523"/>
              <a:gd name="connsiteY10" fmla="*/ 2181575 h 2220666"/>
              <a:gd name="connsiteX11" fmla="*/ 744289 w 1802523"/>
              <a:gd name="connsiteY11" fmla="*/ 2219841 h 2220666"/>
              <a:gd name="connsiteX12" fmla="*/ 484666 w 1802523"/>
              <a:gd name="connsiteY12" fmla="*/ 2196391 h 2220666"/>
              <a:gd name="connsiteX13" fmla="*/ 165209 w 1802523"/>
              <a:gd name="connsiteY13" fmla="*/ 2158963 h 2220666"/>
              <a:gd name="connsiteX14" fmla="*/ 55946 w 1802523"/>
              <a:gd name="connsiteY14" fmla="*/ 2115666 h 2220666"/>
              <a:gd name="connsiteX15" fmla="*/ 12513 w 1802523"/>
              <a:gd name="connsiteY15" fmla="*/ 2068851 h 2220666"/>
              <a:gd name="connsiteX16" fmla="*/ 8854 w 1802523"/>
              <a:gd name="connsiteY16" fmla="*/ 1901683 h 2220666"/>
              <a:gd name="connsiteX17" fmla="*/ 878 w 1802523"/>
              <a:gd name="connsiteY17" fmla="*/ 1805949 h 2220666"/>
              <a:gd name="connsiteX18" fmla="*/ 11664 w 1802523"/>
              <a:gd name="connsiteY18" fmla="*/ 1670563 h 2220666"/>
              <a:gd name="connsiteX19" fmla="*/ 55230 w 1802523"/>
              <a:gd name="connsiteY19" fmla="*/ 116389 h 2220666"/>
              <a:gd name="connsiteX0" fmla="*/ 55230 w 1802523"/>
              <a:gd name="connsiteY0" fmla="*/ 69410 h 2173687"/>
              <a:gd name="connsiteX1" fmla="*/ 349293 w 1802523"/>
              <a:gd name="connsiteY1" fmla="*/ 57960 h 2173687"/>
              <a:gd name="connsiteX2" fmla="*/ 837512 w 1802523"/>
              <a:gd name="connsiteY2" fmla="*/ 392 h 2173687"/>
              <a:gd name="connsiteX3" fmla="*/ 1367920 w 1802523"/>
              <a:gd name="connsiteY3" fmla="*/ 30482 h 2173687"/>
              <a:gd name="connsiteX4" fmla="*/ 1744306 w 1802523"/>
              <a:gd name="connsiteY4" fmla="*/ 14928 h 2173687"/>
              <a:gd name="connsiteX5" fmla="*/ 1763600 w 1802523"/>
              <a:gd name="connsiteY5" fmla="*/ 919840 h 2173687"/>
              <a:gd name="connsiteX6" fmla="*/ 1733544 w 1802523"/>
              <a:gd name="connsiteY6" fmla="*/ 1489238 h 2173687"/>
              <a:gd name="connsiteX7" fmla="*/ 1802522 w 1802523"/>
              <a:gd name="connsiteY7" fmla="*/ 1855261 h 2173687"/>
              <a:gd name="connsiteX8" fmla="*/ 1734886 w 1802523"/>
              <a:gd name="connsiteY8" fmla="*/ 2029273 h 2173687"/>
              <a:gd name="connsiteX9" fmla="*/ 1554086 w 1802523"/>
              <a:gd name="connsiteY9" fmla="*/ 2077789 h 2173687"/>
              <a:gd name="connsiteX10" fmla="*/ 1296677 w 1802523"/>
              <a:gd name="connsiteY10" fmla="*/ 2134596 h 2173687"/>
              <a:gd name="connsiteX11" fmla="*/ 744289 w 1802523"/>
              <a:gd name="connsiteY11" fmla="*/ 2172862 h 2173687"/>
              <a:gd name="connsiteX12" fmla="*/ 484666 w 1802523"/>
              <a:gd name="connsiteY12" fmla="*/ 2149412 h 2173687"/>
              <a:gd name="connsiteX13" fmla="*/ 165209 w 1802523"/>
              <a:gd name="connsiteY13" fmla="*/ 2111984 h 2173687"/>
              <a:gd name="connsiteX14" fmla="*/ 55946 w 1802523"/>
              <a:gd name="connsiteY14" fmla="*/ 2068687 h 2173687"/>
              <a:gd name="connsiteX15" fmla="*/ 12513 w 1802523"/>
              <a:gd name="connsiteY15" fmla="*/ 2021872 h 2173687"/>
              <a:gd name="connsiteX16" fmla="*/ 8854 w 1802523"/>
              <a:gd name="connsiteY16" fmla="*/ 1854704 h 2173687"/>
              <a:gd name="connsiteX17" fmla="*/ 878 w 1802523"/>
              <a:gd name="connsiteY17" fmla="*/ 1758970 h 2173687"/>
              <a:gd name="connsiteX18" fmla="*/ 11664 w 1802523"/>
              <a:gd name="connsiteY18" fmla="*/ 1623584 h 2173687"/>
              <a:gd name="connsiteX19" fmla="*/ 55230 w 1802523"/>
              <a:gd name="connsiteY19" fmla="*/ 69410 h 2173687"/>
              <a:gd name="connsiteX0" fmla="*/ 55230 w 1802523"/>
              <a:gd name="connsiteY0" fmla="*/ 65694 h 2169971"/>
              <a:gd name="connsiteX1" fmla="*/ 349293 w 1802523"/>
              <a:gd name="connsiteY1" fmla="*/ 54244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55230 w 1802523"/>
              <a:gd name="connsiteY19" fmla="*/ 65694 h 2169971"/>
              <a:gd name="connsiteX0" fmla="*/ 55230 w 1802523"/>
              <a:gd name="connsiteY0" fmla="*/ 117407 h 2221684"/>
              <a:gd name="connsiteX1" fmla="*/ 343914 w 1802523"/>
              <a:gd name="connsiteY1" fmla="*/ 111336 h 2221684"/>
              <a:gd name="connsiteX2" fmla="*/ 837512 w 1802523"/>
              <a:gd name="connsiteY2" fmla="*/ 123693 h 2221684"/>
              <a:gd name="connsiteX3" fmla="*/ 1367920 w 1802523"/>
              <a:gd name="connsiteY3" fmla="*/ 78479 h 2221684"/>
              <a:gd name="connsiteX4" fmla="*/ 1744306 w 1802523"/>
              <a:gd name="connsiteY4" fmla="*/ 62925 h 2221684"/>
              <a:gd name="connsiteX5" fmla="*/ 1763600 w 1802523"/>
              <a:gd name="connsiteY5" fmla="*/ 967837 h 2221684"/>
              <a:gd name="connsiteX6" fmla="*/ 1733544 w 1802523"/>
              <a:gd name="connsiteY6" fmla="*/ 1537235 h 2221684"/>
              <a:gd name="connsiteX7" fmla="*/ 1802522 w 1802523"/>
              <a:gd name="connsiteY7" fmla="*/ 1903258 h 2221684"/>
              <a:gd name="connsiteX8" fmla="*/ 1734886 w 1802523"/>
              <a:gd name="connsiteY8" fmla="*/ 2077270 h 2221684"/>
              <a:gd name="connsiteX9" fmla="*/ 1554086 w 1802523"/>
              <a:gd name="connsiteY9" fmla="*/ 2125786 h 2221684"/>
              <a:gd name="connsiteX10" fmla="*/ 1296677 w 1802523"/>
              <a:gd name="connsiteY10" fmla="*/ 2182593 h 2221684"/>
              <a:gd name="connsiteX11" fmla="*/ 744289 w 1802523"/>
              <a:gd name="connsiteY11" fmla="*/ 2220859 h 2221684"/>
              <a:gd name="connsiteX12" fmla="*/ 484666 w 1802523"/>
              <a:gd name="connsiteY12" fmla="*/ 2197409 h 2221684"/>
              <a:gd name="connsiteX13" fmla="*/ 165209 w 1802523"/>
              <a:gd name="connsiteY13" fmla="*/ 2159981 h 2221684"/>
              <a:gd name="connsiteX14" fmla="*/ 55946 w 1802523"/>
              <a:gd name="connsiteY14" fmla="*/ 2116684 h 2221684"/>
              <a:gd name="connsiteX15" fmla="*/ 12513 w 1802523"/>
              <a:gd name="connsiteY15" fmla="*/ 2069869 h 2221684"/>
              <a:gd name="connsiteX16" fmla="*/ 8854 w 1802523"/>
              <a:gd name="connsiteY16" fmla="*/ 1902701 h 2221684"/>
              <a:gd name="connsiteX17" fmla="*/ 878 w 1802523"/>
              <a:gd name="connsiteY17" fmla="*/ 1806967 h 2221684"/>
              <a:gd name="connsiteX18" fmla="*/ 11664 w 1802523"/>
              <a:gd name="connsiteY18" fmla="*/ 1671581 h 2221684"/>
              <a:gd name="connsiteX19" fmla="*/ 55230 w 1802523"/>
              <a:gd name="connsiteY19" fmla="*/ 117407 h 2221684"/>
              <a:gd name="connsiteX0" fmla="*/ 49851 w 1802523"/>
              <a:gd name="connsiteY0" fmla="*/ 121230 h 2209371"/>
              <a:gd name="connsiteX1" fmla="*/ 343914 w 1802523"/>
              <a:gd name="connsiteY1" fmla="*/ 99023 h 2209371"/>
              <a:gd name="connsiteX2" fmla="*/ 837512 w 1802523"/>
              <a:gd name="connsiteY2" fmla="*/ 111380 h 2209371"/>
              <a:gd name="connsiteX3" fmla="*/ 1367920 w 1802523"/>
              <a:gd name="connsiteY3" fmla="*/ 66166 h 2209371"/>
              <a:gd name="connsiteX4" fmla="*/ 1744306 w 1802523"/>
              <a:gd name="connsiteY4" fmla="*/ 50612 h 2209371"/>
              <a:gd name="connsiteX5" fmla="*/ 1763600 w 1802523"/>
              <a:gd name="connsiteY5" fmla="*/ 955524 h 2209371"/>
              <a:gd name="connsiteX6" fmla="*/ 1733544 w 1802523"/>
              <a:gd name="connsiteY6" fmla="*/ 1524922 h 2209371"/>
              <a:gd name="connsiteX7" fmla="*/ 1802522 w 1802523"/>
              <a:gd name="connsiteY7" fmla="*/ 1890945 h 2209371"/>
              <a:gd name="connsiteX8" fmla="*/ 1734886 w 1802523"/>
              <a:gd name="connsiteY8" fmla="*/ 2064957 h 2209371"/>
              <a:gd name="connsiteX9" fmla="*/ 1554086 w 1802523"/>
              <a:gd name="connsiteY9" fmla="*/ 2113473 h 2209371"/>
              <a:gd name="connsiteX10" fmla="*/ 1296677 w 1802523"/>
              <a:gd name="connsiteY10" fmla="*/ 2170280 h 2209371"/>
              <a:gd name="connsiteX11" fmla="*/ 744289 w 1802523"/>
              <a:gd name="connsiteY11" fmla="*/ 2208546 h 2209371"/>
              <a:gd name="connsiteX12" fmla="*/ 484666 w 1802523"/>
              <a:gd name="connsiteY12" fmla="*/ 2185096 h 2209371"/>
              <a:gd name="connsiteX13" fmla="*/ 165209 w 1802523"/>
              <a:gd name="connsiteY13" fmla="*/ 2147668 h 2209371"/>
              <a:gd name="connsiteX14" fmla="*/ 55946 w 1802523"/>
              <a:gd name="connsiteY14" fmla="*/ 2104371 h 2209371"/>
              <a:gd name="connsiteX15" fmla="*/ 12513 w 1802523"/>
              <a:gd name="connsiteY15" fmla="*/ 2057556 h 2209371"/>
              <a:gd name="connsiteX16" fmla="*/ 8854 w 1802523"/>
              <a:gd name="connsiteY16" fmla="*/ 1890388 h 2209371"/>
              <a:gd name="connsiteX17" fmla="*/ 878 w 1802523"/>
              <a:gd name="connsiteY17" fmla="*/ 1794654 h 2209371"/>
              <a:gd name="connsiteX18" fmla="*/ 11664 w 1802523"/>
              <a:gd name="connsiteY18" fmla="*/ 1659268 h 2209371"/>
              <a:gd name="connsiteX19" fmla="*/ 49851 w 1802523"/>
              <a:gd name="connsiteY19" fmla="*/ 121230 h 2209371"/>
              <a:gd name="connsiteX0" fmla="*/ 49851 w 1802523"/>
              <a:gd name="connsiteY0" fmla="*/ 81830 h 2169971"/>
              <a:gd name="connsiteX1" fmla="*/ 343914 w 1802523"/>
              <a:gd name="connsiteY1" fmla="*/ 59623 h 2169971"/>
              <a:gd name="connsiteX2" fmla="*/ 837512 w 1802523"/>
              <a:gd name="connsiteY2" fmla="*/ 71980 h 2169971"/>
              <a:gd name="connsiteX3" fmla="*/ 1367920 w 1802523"/>
              <a:gd name="connsiteY3" fmla="*/ 26766 h 2169971"/>
              <a:gd name="connsiteX4" fmla="*/ 1744306 w 1802523"/>
              <a:gd name="connsiteY4" fmla="*/ 11212 h 2169971"/>
              <a:gd name="connsiteX5" fmla="*/ 1763600 w 1802523"/>
              <a:gd name="connsiteY5" fmla="*/ 916124 h 2169971"/>
              <a:gd name="connsiteX6" fmla="*/ 1733544 w 1802523"/>
              <a:gd name="connsiteY6" fmla="*/ 1485522 h 2169971"/>
              <a:gd name="connsiteX7" fmla="*/ 1802522 w 1802523"/>
              <a:gd name="connsiteY7" fmla="*/ 1851545 h 2169971"/>
              <a:gd name="connsiteX8" fmla="*/ 1734886 w 1802523"/>
              <a:gd name="connsiteY8" fmla="*/ 2025557 h 2169971"/>
              <a:gd name="connsiteX9" fmla="*/ 1554086 w 1802523"/>
              <a:gd name="connsiteY9" fmla="*/ 2074073 h 2169971"/>
              <a:gd name="connsiteX10" fmla="*/ 1296677 w 1802523"/>
              <a:gd name="connsiteY10" fmla="*/ 2130880 h 2169971"/>
              <a:gd name="connsiteX11" fmla="*/ 744289 w 1802523"/>
              <a:gd name="connsiteY11" fmla="*/ 2169146 h 2169971"/>
              <a:gd name="connsiteX12" fmla="*/ 484666 w 1802523"/>
              <a:gd name="connsiteY12" fmla="*/ 2145696 h 2169971"/>
              <a:gd name="connsiteX13" fmla="*/ 165209 w 1802523"/>
              <a:gd name="connsiteY13" fmla="*/ 2108268 h 2169971"/>
              <a:gd name="connsiteX14" fmla="*/ 55946 w 1802523"/>
              <a:gd name="connsiteY14" fmla="*/ 2064971 h 2169971"/>
              <a:gd name="connsiteX15" fmla="*/ 12513 w 1802523"/>
              <a:gd name="connsiteY15" fmla="*/ 2018156 h 2169971"/>
              <a:gd name="connsiteX16" fmla="*/ 8854 w 1802523"/>
              <a:gd name="connsiteY16" fmla="*/ 1850988 h 2169971"/>
              <a:gd name="connsiteX17" fmla="*/ 878 w 1802523"/>
              <a:gd name="connsiteY17" fmla="*/ 1755254 h 2169971"/>
              <a:gd name="connsiteX18" fmla="*/ 11664 w 1802523"/>
              <a:gd name="connsiteY18" fmla="*/ 1619868 h 2169971"/>
              <a:gd name="connsiteX19" fmla="*/ 49851 w 1802523"/>
              <a:gd name="connsiteY19" fmla="*/ 81830 h 2169971"/>
              <a:gd name="connsiteX0" fmla="*/ 49851 w 1802523"/>
              <a:gd name="connsiteY0" fmla="*/ 77941 h 2166082"/>
              <a:gd name="connsiteX1" fmla="*/ 343914 w 1802523"/>
              <a:gd name="connsiteY1" fmla="*/ 55734 h 2166082"/>
              <a:gd name="connsiteX2" fmla="*/ 837512 w 1802523"/>
              <a:gd name="connsiteY2" fmla="*/ 68091 h 2166082"/>
              <a:gd name="connsiteX3" fmla="*/ 1384056 w 1802523"/>
              <a:gd name="connsiteY3" fmla="*/ 60528 h 2166082"/>
              <a:gd name="connsiteX4" fmla="*/ 1744306 w 1802523"/>
              <a:gd name="connsiteY4" fmla="*/ 7323 h 2166082"/>
              <a:gd name="connsiteX5" fmla="*/ 1763600 w 1802523"/>
              <a:gd name="connsiteY5" fmla="*/ 912235 h 2166082"/>
              <a:gd name="connsiteX6" fmla="*/ 1733544 w 1802523"/>
              <a:gd name="connsiteY6" fmla="*/ 1481633 h 2166082"/>
              <a:gd name="connsiteX7" fmla="*/ 1802522 w 1802523"/>
              <a:gd name="connsiteY7" fmla="*/ 1847656 h 2166082"/>
              <a:gd name="connsiteX8" fmla="*/ 1734886 w 1802523"/>
              <a:gd name="connsiteY8" fmla="*/ 2021668 h 2166082"/>
              <a:gd name="connsiteX9" fmla="*/ 1554086 w 1802523"/>
              <a:gd name="connsiteY9" fmla="*/ 2070184 h 2166082"/>
              <a:gd name="connsiteX10" fmla="*/ 1296677 w 1802523"/>
              <a:gd name="connsiteY10" fmla="*/ 2126991 h 2166082"/>
              <a:gd name="connsiteX11" fmla="*/ 744289 w 1802523"/>
              <a:gd name="connsiteY11" fmla="*/ 2165257 h 2166082"/>
              <a:gd name="connsiteX12" fmla="*/ 484666 w 1802523"/>
              <a:gd name="connsiteY12" fmla="*/ 2141807 h 2166082"/>
              <a:gd name="connsiteX13" fmla="*/ 165209 w 1802523"/>
              <a:gd name="connsiteY13" fmla="*/ 2104379 h 2166082"/>
              <a:gd name="connsiteX14" fmla="*/ 55946 w 1802523"/>
              <a:gd name="connsiteY14" fmla="*/ 2061082 h 2166082"/>
              <a:gd name="connsiteX15" fmla="*/ 12513 w 1802523"/>
              <a:gd name="connsiteY15" fmla="*/ 2014267 h 2166082"/>
              <a:gd name="connsiteX16" fmla="*/ 8854 w 1802523"/>
              <a:gd name="connsiteY16" fmla="*/ 1847099 h 2166082"/>
              <a:gd name="connsiteX17" fmla="*/ 878 w 1802523"/>
              <a:gd name="connsiteY17" fmla="*/ 1751365 h 2166082"/>
              <a:gd name="connsiteX18" fmla="*/ 11664 w 1802523"/>
              <a:gd name="connsiteY18" fmla="*/ 1615979 h 2166082"/>
              <a:gd name="connsiteX19" fmla="*/ 49851 w 1802523"/>
              <a:gd name="connsiteY19" fmla="*/ 77941 h 2166082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63600 w 1802523"/>
              <a:gd name="connsiteY5" fmla="*/ 861793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802523"/>
              <a:gd name="connsiteY0" fmla="*/ 27499 h 2115640"/>
              <a:gd name="connsiteX1" fmla="*/ 343914 w 1802523"/>
              <a:gd name="connsiteY1" fmla="*/ 5292 h 2115640"/>
              <a:gd name="connsiteX2" fmla="*/ 837512 w 1802523"/>
              <a:gd name="connsiteY2" fmla="*/ 17649 h 2115640"/>
              <a:gd name="connsiteX3" fmla="*/ 1384056 w 1802523"/>
              <a:gd name="connsiteY3" fmla="*/ 10086 h 2115640"/>
              <a:gd name="connsiteX4" fmla="*/ 1722791 w 1802523"/>
              <a:gd name="connsiteY4" fmla="*/ 16048 h 2115640"/>
              <a:gd name="connsiteX5" fmla="*/ 1736706 w 1802523"/>
              <a:gd name="connsiteY5" fmla="*/ 867172 h 2115640"/>
              <a:gd name="connsiteX6" fmla="*/ 1733544 w 1802523"/>
              <a:gd name="connsiteY6" fmla="*/ 1431191 h 2115640"/>
              <a:gd name="connsiteX7" fmla="*/ 1802522 w 1802523"/>
              <a:gd name="connsiteY7" fmla="*/ 1797214 h 2115640"/>
              <a:gd name="connsiteX8" fmla="*/ 1734886 w 1802523"/>
              <a:gd name="connsiteY8" fmla="*/ 1971226 h 2115640"/>
              <a:gd name="connsiteX9" fmla="*/ 1554086 w 1802523"/>
              <a:gd name="connsiteY9" fmla="*/ 2019742 h 2115640"/>
              <a:gd name="connsiteX10" fmla="*/ 1296677 w 1802523"/>
              <a:gd name="connsiteY10" fmla="*/ 2076549 h 2115640"/>
              <a:gd name="connsiteX11" fmla="*/ 744289 w 1802523"/>
              <a:gd name="connsiteY11" fmla="*/ 2114815 h 2115640"/>
              <a:gd name="connsiteX12" fmla="*/ 484666 w 1802523"/>
              <a:gd name="connsiteY12" fmla="*/ 2091365 h 2115640"/>
              <a:gd name="connsiteX13" fmla="*/ 165209 w 1802523"/>
              <a:gd name="connsiteY13" fmla="*/ 2053937 h 2115640"/>
              <a:gd name="connsiteX14" fmla="*/ 55946 w 1802523"/>
              <a:gd name="connsiteY14" fmla="*/ 2010640 h 2115640"/>
              <a:gd name="connsiteX15" fmla="*/ 12513 w 1802523"/>
              <a:gd name="connsiteY15" fmla="*/ 1963825 h 2115640"/>
              <a:gd name="connsiteX16" fmla="*/ 8854 w 1802523"/>
              <a:gd name="connsiteY16" fmla="*/ 1796657 h 2115640"/>
              <a:gd name="connsiteX17" fmla="*/ 878 w 1802523"/>
              <a:gd name="connsiteY17" fmla="*/ 1700923 h 2115640"/>
              <a:gd name="connsiteX18" fmla="*/ 11664 w 1802523"/>
              <a:gd name="connsiteY18" fmla="*/ 1565537 h 2115640"/>
              <a:gd name="connsiteX19" fmla="*/ 49851 w 1802523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71226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1562"/>
              <a:gd name="connsiteY0" fmla="*/ 27499 h 2115640"/>
              <a:gd name="connsiteX1" fmla="*/ 343914 w 1751562"/>
              <a:gd name="connsiteY1" fmla="*/ 5292 h 2115640"/>
              <a:gd name="connsiteX2" fmla="*/ 837512 w 1751562"/>
              <a:gd name="connsiteY2" fmla="*/ 17649 h 2115640"/>
              <a:gd name="connsiteX3" fmla="*/ 1384056 w 1751562"/>
              <a:gd name="connsiteY3" fmla="*/ 10086 h 2115640"/>
              <a:gd name="connsiteX4" fmla="*/ 1722791 w 1751562"/>
              <a:gd name="connsiteY4" fmla="*/ 16048 h 2115640"/>
              <a:gd name="connsiteX5" fmla="*/ 1736706 w 1751562"/>
              <a:gd name="connsiteY5" fmla="*/ 867172 h 2115640"/>
              <a:gd name="connsiteX6" fmla="*/ 1733544 w 1751562"/>
              <a:gd name="connsiteY6" fmla="*/ 1431191 h 2115640"/>
              <a:gd name="connsiteX7" fmla="*/ 1743355 w 1751562"/>
              <a:gd name="connsiteY7" fmla="*/ 1797214 h 2115640"/>
              <a:gd name="connsiteX8" fmla="*/ 1734886 w 1751562"/>
              <a:gd name="connsiteY8" fmla="*/ 1998120 h 2115640"/>
              <a:gd name="connsiteX9" fmla="*/ 1554086 w 1751562"/>
              <a:gd name="connsiteY9" fmla="*/ 2019742 h 2115640"/>
              <a:gd name="connsiteX10" fmla="*/ 1296677 w 1751562"/>
              <a:gd name="connsiteY10" fmla="*/ 2076549 h 2115640"/>
              <a:gd name="connsiteX11" fmla="*/ 744289 w 1751562"/>
              <a:gd name="connsiteY11" fmla="*/ 2114815 h 2115640"/>
              <a:gd name="connsiteX12" fmla="*/ 484666 w 1751562"/>
              <a:gd name="connsiteY12" fmla="*/ 2091365 h 2115640"/>
              <a:gd name="connsiteX13" fmla="*/ 165209 w 1751562"/>
              <a:gd name="connsiteY13" fmla="*/ 2053937 h 2115640"/>
              <a:gd name="connsiteX14" fmla="*/ 55946 w 1751562"/>
              <a:gd name="connsiteY14" fmla="*/ 2010640 h 2115640"/>
              <a:gd name="connsiteX15" fmla="*/ 12513 w 1751562"/>
              <a:gd name="connsiteY15" fmla="*/ 1963825 h 2115640"/>
              <a:gd name="connsiteX16" fmla="*/ 8854 w 1751562"/>
              <a:gd name="connsiteY16" fmla="*/ 1796657 h 2115640"/>
              <a:gd name="connsiteX17" fmla="*/ 878 w 1751562"/>
              <a:gd name="connsiteY17" fmla="*/ 1700923 h 2115640"/>
              <a:gd name="connsiteX18" fmla="*/ 11664 w 1751562"/>
              <a:gd name="connsiteY18" fmla="*/ 1565537 h 2115640"/>
              <a:gd name="connsiteX19" fmla="*/ 49851 w 1751562"/>
              <a:gd name="connsiteY19" fmla="*/ 27499 h 2115640"/>
              <a:gd name="connsiteX0" fmla="*/ 49851 w 1753885"/>
              <a:gd name="connsiteY0" fmla="*/ 27499 h 2115640"/>
              <a:gd name="connsiteX1" fmla="*/ 343914 w 1753885"/>
              <a:gd name="connsiteY1" fmla="*/ 5292 h 2115640"/>
              <a:gd name="connsiteX2" fmla="*/ 837512 w 1753885"/>
              <a:gd name="connsiteY2" fmla="*/ 17649 h 2115640"/>
              <a:gd name="connsiteX3" fmla="*/ 1384056 w 1753885"/>
              <a:gd name="connsiteY3" fmla="*/ 10086 h 2115640"/>
              <a:gd name="connsiteX4" fmla="*/ 1722791 w 1753885"/>
              <a:gd name="connsiteY4" fmla="*/ 16048 h 2115640"/>
              <a:gd name="connsiteX5" fmla="*/ 1736706 w 1753885"/>
              <a:gd name="connsiteY5" fmla="*/ 867172 h 2115640"/>
              <a:gd name="connsiteX6" fmla="*/ 1733544 w 1753885"/>
              <a:gd name="connsiteY6" fmla="*/ 1431191 h 2115640"/>
              <a:gd name="connsiteX7" fmla="*/ 1743355 w 1753885"/>
              <a:gd name="connsiteY7" fmla="*/ 1797214 h 2115640"/>
              <a:gd name="connsiteX8" fmla="*/ 1734886 w 1753885"/>
              <a:gd name="connsiteY8" fmla="*/ 1998120 h 2115640"/>
              <a:gd name="connsiteX9" fmla="*/ 1521813 w 1753885"/>
              <a:gd name="connsiteY9" fmla="*/ 2046636 h 2115640"/>
              <a:gd name="connsiteX10" fmla="*/ 1296677 w 1753885"/>
              <a:gd name="connsiteY10" fmla="*/ 2076549 h 2115640"/>
              <a:gd name="connsiteX11" fmla="*/ 744289 w 1753885"/>
              <a:gd name="connsiteY11" fmla="*/ 2114815 h 2115640"/>
              <a:gd name="connsiteX12" fmla="*/ 484666 w 1753885"/>
              <a:gd name="connsiteY12" fmla="*/ 2091365 h 2115640"/>
              <a:gd name="connsiteX13" fmla="*/ 165209 w 1753885"/>
              <a:gd name="connsiteY13" fmla="*/ 2053937 h 2115640"/>
              <a:gd name="connsiteX14" fmla="*/ 55946 w 1753885"/>
              <a:gd name="connsiteY14" fmla="*/ 2010640 h 2115640"/>
              <a:gd name="connsiteX15" fmla="*/ 12513 w 1753885"/>
              <a:gd name="connsiteY15" fmla="*/ 1963825 h 2115640"/>
              <a:gd name="connsiteX16" fmla="*/ 8854 w 1753885"/>
              <a:gd name="connsiteY16" fmla="*/ 1796657 h 2115640"/>
              <a:gd name="connsiteX17" fmla="*/ 878 w 1753885"/>
              <a:gd name="connsiteY17" fmla="*/ 1700923 h 2115640"/>
              <a:gd name="connsiteX18" fmla="*/ 11664 w 1753885"/>
              <a:gd name="connsiteY18" fmla="*/ 1565537 h 2115640"/>
              <a:gd name="connsiteX19" fmla="*/ 49851 w 1753885"/>
              <a:gd name="connsiteY19" fmla="*/ 27499 h 2115640"/>
              <a:gd name="connsiteX0" fmla="*/ 49851 w 1753885"/>
              <a:gd name="connsiteY0" fmla="*/ 27499 h 2094083"/>
              <a:gd name="connsiteX1" fmla="*/ 343914 w 1753885"/>
              <a:gd name="connsiteY1" fmla="*/ 5292 h 2094083"/>
              <a:gd name="connsiteX2" fmla="*/ 837512 w 1753885"/>
              <a:gd name="connsiteY2" fmla="*/ 17649 h 2094083"/>
              <a:gd name="connsiteX3" fmla="*/ 1384056 w 1753885"/>
              <a:gd name="connsiteY3" fmla="*/ 10086 h 2094083"/>
              <a:gd name="connsiteX4" fmla="*/ 1722791 w 1753885"/>
              <a:gd name="connsiteY4" fmla="*/ 16048 h 2094083"/>
              <a:gd name="connsiteX5" fmla="*/ 1736706 w 1753885"/>
              <a:gd name="connsiteY5" fmla="*/ 867172 h 2094083"/>
              <a:gd name="connsiteX6" fmla="*/ 1733544 w 1753885"/>
              <a:gd name="connsiteY6" fmla="*/ 1431191 h 2094083"/>
              <a:gd name="connsiteX7" fmla="*/ 1743355 w 1753885"/>
              <a:gd name="connsiteY7" fmla="*/ 1797214 h 2094083"/>
              <a:gd name="connsiteX8" fmla="*/ 1734886 w 1753885"/>
              <a:gd name="connsiteY8" fmla="*/ 1998120 h 2094083"/>
              <a:gd name="connsiteX9" fmla="*/ 1521813 w 1753885"/>
              <a:gd name="connsiteY9" fmla="*/ 2046636 h 2094083"/>
              <a:gd name="connsiteX10" fmla="*/ 1296677 w 1753885"/>
              <a:gd name="connsiteY10" fmla="*/ 2076549 h 2094083"/>
              <a:gd name="connsiteX11" fmla="*/ 738910 w 1753885"/>
              <a:gd name="connsiteY11" fmla="*/ 2087921 h 2094083"/>
              <a:gd name="connsiteX12" fmla="*/ 484666 w 1753885"/>
              <a:gd name="connsiteY12" fmla="*/ 2091365 h 2094083"/>
              <a:gd name="connsiteX13" fmla="*/ 165209 w 1753885"/>
              <a:gd name="connsiteY13" fmla="*/ 2053937 h 2094083"/>
              <a:gd name="connsiteX14" fmla="*/ 55946 w 1753885"/>
              <a:gd name="connsiteY14" fmla="*/ 2010640 h 2094083"/>
              <a:gd name="connsiteX15" fmla="*/ 12513 w 1753885"/>
              <a:gd name="connsiteY15" fmla="*/ 1963825 h 2094083"/>
              <a:gd name="connsiteX16" fmla="*/ 8854 w 1753885"/>
              <a:gd name="connsiteY16" fmla="*/ 1796657 h 2094083"/>
              <a:gd name="connsiteX17" fmla="*/ 878 w 1753885"/>
              <a:gd name="connsiteY17" fmla="*/ 1700923 h 2094083"/>
              <a:gd name="connsiteX18" fmla="*/ 11664 w 1753885"/>
              <a:gd name="connsiteY18" fmla="*/ 1565537 h 2094083"/>
              <a:gd name="connsiteX19" fmla="*/ 49851 w 1753885"/>
              <a:gd name="connsiteY19" fmla="*/ 27499 h 2094083"/>
              <a:gd name="connsiteX0" fmla="*/ 49851 w 1753885"/>
              <a:gd name="connsiteY0" fmla="*/ 27499 h 2088788"/>
              <a:gd name="connsiteX1" fmla="*/ 343914 w 1753885"/>
              <a:gd name="connsiteY1" fmla="*/ 5292 h 2088788"/>
              <a:gd name="connsiteX2" fmla="*/ 837512 w 1753885"/>
              <a:gd name="connsiteY2" fmla="*/ 17649 h 2088788"/>
              <a:gd name="connsiteX3" fmla="*/ 1384056 w 1753885"/>
              <a:gd name="connsiteY3" fmla="*/ 10086 h 2088788"/>
              <a:gd name="connsiteX4" fmla="*/ 1722791 w 1753885"/>
              <a:gd name="connsiteY4" fmla="*/ 16048 h 2088788"/>
              <a:gd name="connsiteX5" fmla="*/ 1736706 w 1753885"/>
              <a:gd name="connsiteY5" fmla="*/ 867172 h 2088788"/>
              <a:gd name="connsiteX6" fmla="*/ 1733544 w 1753885"/>
              <a:gd name="connsiteY6" fmla="*/ 1431191 h 2088788"/>
              <a:gd name="connsiteX7" fmla="*/ 1743355 w 1753885"/>
              <a:gd name="connsiteY7" fmla="*/ 1797214 h 2088788"/>
              <a:gd name="connsiteX8" fmla="*/ 1734886 w 1753885"/>
              <a:gd name="connsiteY8" fmla="*/ 1998120 h 2088788"/>
              <a:gd name="connsiteX9" fmla="*/ 1521813 w 1753885"/>
              <a:gd name="connsiteY9" fmla="*/ 2046636 h 2088788"/>
              <a:gd name="connsiteX10" fmla="*/ 1296677 w 1753885"/>
              <a:gd name="connsiteY10" fmla="*/ 2076549 h 2088788"/>
              <a:gd name="connsiteX11" fmla="*/ 738910 w 1753885"/>
              <a:gd name="connsiteY11" fmla="*/ 2087921 h 2088788"/>
              <a:gd name="connsiteX12" fmla="*/ 473909 w 1753885"/>
              <a:gd name="connsiteY12" fmla="*/ 2069850 h 2088788"/>
              <a:gd name="connsiteX13" fmla="*/ 165209 w 1753885"/>
              <a:gd name="connsiteY13" fmla="*/ 2053937 h 2088788"/>
              <a:gd name="connsiteX14" fmla="*/ 55946 w 1753885"/>
              <a:gd name="connsiteY14" fmla="*/ 2010640 h 2088788"/>
              <a:gd name="connsiteX15" fmla="*/ 12513 w 1753885"/>
              <a:gd name="connsiteY15" fmla="*/ 1963825 h 2088788"/>
              <a:gd name="connsiteX16" fmla="*/ 8854 w 1753885"/>
              <a:gd name="connsiteY16" fmla="*/ 1796657 h 2088788"/>
              <a:gd name="connsiteX17" fmla="*/ 878 w 1753885"/>
              <a:gd name="connsiteY17" fmla="*/ 1700923 h 2088788"/>
              <a:gd name="connsiteX18" fmla="*/ 11664 w 1753885"/>
              <a:gd name="connsiteY18" fmla="*/ 1565537 h 2088788"/>
              <a:gd name="connsiteX19" fmla="*/ 49851 w 1753885"/>
              <a:gd name="connsiteY19" fmla="*/ 27499 h 2088788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55946 w 1753885"/>
              <a:gd name="connsiteY14" fmla="*/ 2010640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12513 w 1753885"/>
              <a:gd name="connsiteY15" fmla="*/ 1963825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8854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9851 w 1753885"/>
              <a:gd name="connsiteY0" fmla="*/ 27499 h 2088953"/>
              <a:gd name="connsiteX1" fmla="*/ 343914 w 1753885"/>
              <a:gd name="connsiteY1" fmla="*/ 5292 h 2088953"/>
              <a:gd name="connsiteX2" fmla="*/ 837512 w 1753885"/>
              <a:gd name="connsiteY2" fmla="*/ 17649 h 2088953"/>
              <a:gd name="connsiteX3" fmla="*/ 1384056 w 1753885"/>
              <a:gd name="connsiteY3" fmla="*/ 10086 h 2088953"/>
              <a:gd name="connsiteX4" fmla="*/ 1722791 w 1753885"/>
              <a:gd name="connsiteY4" fmla="*/ 16048 h 2088953"/>
              <a:gd name="connsiteX5" fmla="*/ 1736706 w 1753885"/>
              <a:gd name="connsiteY5" fmla="*/ 867172 h 2088953"/>
              <a:gd name="connsiteX6" fmla="*/ 1733544 w 1753885"/>
              <a:gd name="connsiteY6" fmla="*/ 1431191 h 2088953"/>
              <a:gd name="connsiteX7" fmla="*/ 1743355 w 1753885"/>
              <a:gd name="connsiteY7" fmla="*/ 1797214 h 2088953"/>
              <a:gd name="connsiteX8" fmla="*/ 1734886 w 1753885"/>
              <a:gd name="connsiteY8" fmla="*/ 1998120 h 2088953"/>
              <a:gd name="connsiteX9" fmla="*/ 1521813 w 1753885"/>
              <a:gd name="connsiteY9" fmla="*/ 2046636 h 2088953"/>
              <a:gd name="connsiteX10" fmla="*/ 1296677 w 1753885"/>
              <a:gd name="connsiteY10" fmla="*/ 2076549 h 2088953"/>
              <a:gd name="connsiteX11" fmla="*/ 738910 w 1753885"/>
              <a:gd name="connsiteY11" fmla="*/ 2087921 h 2088953"/>
              <a:gd name="connsiteX12" fmla="*/ 473909 w 1753885"/>
              <a:gd name="connsiteY12" fmla="*/ 2069850 h 2088953"/>
              <a:gd name="connsiteX13" fmla="*/ 175966 w 1753885"/>
              <a:gd name="connsiteY13" fmla="*/ 2032421 h 2088953"/>
              <a:gd name="connsiteX14" fmla="*/ 72083 w 1753885"/>
              <a:gd name="connsiteY14" fmla="*/ 1999882 h 2088953"/>
              <a:gd name="connsiteX15" fmla="*/ 44786 w 1753885"/>
              <a:gd name="connsiteY15" fmla="*/ 1958447 h 2088953"/>
              <a:gd name="connsiteX16" fmla="*/ 30370 w 1753885"/>
              <a:gd name="connsiteY16" fmla="*/ 1796657 h 2088953"/>
              <a:gd name="connsiteX17" fmla="*/ 878 w 1753885"/>
              <a:gd name="connsiteY17" fmla="*/ 1700923 h 2088953"/>
              <a:gd name="connsiteX18" fmla="*/ 11664 w 1753885"/>
              <a:gd name="connsiteY18" fmla="*/ 1565537 h 2088953"/>
              <a:gd name="connsiteX19" fmla="*/ 49851 w 1753885"/>
              <a:gd name="connsiteY19" fmla="*/ 27499 h 2088953"/>
              <a:gd name="connsiteX0" fmla="*/ 45547 w 1749581"/>
              <a:gd name="connsiteY0" fmla="*/ 27499 h 2088953"/>
              <a:gd name="connsiteX1" fmla="*/ 339610 w 1749581"/>
              <a:gd name="connsiteY1" fmla="*/ 5292 h 2088953"/>
              <a:gd name="connsiteX2" fmla="*/ 833208 w 1749581"/>
              <a:gd name="connsiteY2" fmla="*/ 17649 h 2088953"/>
              <a:gd name="connsiteX3" fmla="*/ 1379752 w 1749581"/>
              <a:gd name="connsiteY3" fmla="*/ 10086 h 2088953"/>
              <a:gd name="connsiteX4" fmla="*/ 1718487 w 1749581"/>
              <a:gd name="connsiteY4" fmla="*/ 16048 h 2088953"/>
              <a:gd name="connsiteX5" fmla="*/ 1732402 w 1749581"/>
              <a:gd name="connsiteY5" fmla="*/ 867172 h 2088953"/>
              <a:gd name="connsiteX6" fmla="*/ 1729240 w 1749581"/>
              <a:gd name="connsiteY6" fmla="*/ 1431191 h 2088953"/>
              <a:gd name="connsiteX7" fmla="*/ 1739051 w 1749581"/>
              <a:gd name="connsiteY7" fmla="*/ 1797214 h 2088953"/>
              <a:gd name="connsiteX8" fmla="*/ 1730582 w 1749581"/>
              <a:gd name="connsiteY8" fmla="*/ 1998120 h 2088953"/>
              <a:gd name="connsiteX9" fmla="*/ 1517509 w 1749581"/>
              <a:gd name="connsiteY9" fmla="*/ 2046636 h 2088953"/>
              <a:gd name="connsiteX10" fmla="*/ 1292373 w 1749581"/>
              <a:gd name="connsiteY10" fmla="*/ 2076549 h 2088953"/>
              <a:gd name="connsiteX11" fmla="*/ 734606 w 1749581"/>
              <a:gd name="connsiteY11" fmla="*/ 2087921 h 2088953"/>
              <a:gd name="connsiteX12" fmla="*/ 469605 w 1749581"/>
              <a:gd name="connsiteY12" fmla="*/ 2069850 h 2088953"/>
              <a:gd name="connsiteX13" fmla="*/ 171662 w 1749581"/>
              <a:gd name="connsiteY13" fmla="*/ 2032421 h 2088953"/>
              <a:gd name="connsiteX14" fmla="*/ 67779 w 1749581"/>
              <a:gd name="connsiteY14" fmla="*/ 1999882 h 2088953"/>
              <a:gd name="connsiteX15" fmla="*/ 40482 w 1749581"/>
              <a:gd name="connsiteY15" fmla="*/ 1958447 h 2088953"/>
              <a:gd name="connsiteX16" fmla="*/ 26066 w 1749581"/>
              <a:gd name="connsiteY16" fmla="*/ 1796657 h 2088953"/>
              <a:gd name="connsiteX17" fmla="*/ 28847 w 1749581"/>
              <a:gd name="connsiteY17" fmla="*/ 1695544 h 2088953"/>
              <a:gd name="connsiteX18" fmla="*/ 7360 w 1749581"/>
              <a:gd name="connsiteY18" fmla="*/ 1565537 h 2088953"/>
              <a:gd name="connsiteX19" fmla="*/ 45547 w 1749581"/>
              <a:gd name="connsiteY19" fmla="*/ 27499 h 2088953"/>
              <a:gd name="connsiteX0" fmla="*/ 27259 w 1731293"/>
              <a:gd name="connsiteY0" fmla="*/ 121229 h 2182683"/>
              <a:gd name="connsiteX1" fmla="*/ 321322 w 1731293"/>
              <a:gd name="connsiteY1" fmla="*/ 99022 h 2182683"/>
              <a:gd name="connsiteX2" fmla="*/ 814920 w 1731293"/>
              <a:gd name="connsiteY2" fmla="*/ 111379 h 2182683"/>
              <a:gd name="connsiteX3" fmla="*/ 1361464 w 1731293"/>
              <a:gd name="connsiteY3" fmla="*/ 103816 h 2182683"/>
              <a:gd name="connsiteX4" fmla="*/ 1700199 w 1731293"/>
              <a:gd name="connsiteY4" fmla="*/ 109778 h 2182683"/>
              <a:gd name="connsiteX5" fmla="*/ 1714114 w 1731293"/>
              <a:gd name="connsiteY5" fmla="*/ 960902 h 2182683"/>
              <a:gd name="connsiteX6" fmla="*/ 1710952 w 1731293"/>
              <a:gd name="connsiteY6" fmla="*/ 1524921 h 2182683"/>
              <a:gd name="connsiteX7" fmla="*/ 1720763 w 1731293"/>
              <a:gd name="connsiteY7" fmla="*/ 1890944 h 2182683"/>
              <a:gd name="connsiteX8" fmla="*/ 1712294 w 1731293"/>
              <a:gd name="connsiteY8" fmla="*/ 2091850 h 2182683"/>
              <a:gd name="connsiteX9" fmla="*/ 1499221 w 1731293"/>
              <a:gd name="connsiteY9" fmla="*/ 2140366 h 2182683"/>
              <a:gd name="connsiteX10" fmla="*/ 1274085 w 1731293"/>
              <a:gd name="connsiteY10" fmla="*/ 2170279 h 2182683"/>
              <a:gd name="connsiteX11" fmla="*/ 716318 w 1731293"/>
              <a:gd name="connsiteY11" fmla="*/ 2181651 h 2182683"/>
              <a:gd name="connsiteX12" fmla="*/ 451317 w 1731293"/>
              <a:gd name="connsiteY12" fmla="*/ 2163580 h 2182683"/>
              <a:gd name="connsiteX13" fmla="*/ 153374 w 1731293"/>
              <a:gd name="connsiteY13" fmla="*/ 2126151 h 2182683"/>
              <a:gd name="connsiteX14" fmla="*/ 49491 w 1731293"/>
              <a:gd name="connsiteY14" fmla="*/ 2093612 h 2182683"/>
              <a:gd name="connsiteX15" fmla="*/ 22194 w 1731293"/>
              <a:gd name="connsiteY15" fmla="*/ 2052177 h 2182683"/>
              <a:gd name="connsiteX16" fmla="*/ 7778 w 1731293"/>
              <a:gd name="connsiteY16" fmla="*/ 1890387 h 2182683"/>
              <a:gd name="connsiteX17" fmla="*/ 10559 w 1731293"/>
              <a:gd name="connsiteY17" fmla="*/ 1789274 h 2182683"/>
              <a:gd name="connsiteX18" fmla="*/ 26724 w 1731293"/>
              <a:gd name="connsiteY18" fmla="*/ 1659267 h 2182683"/>
              <a:gd name="connsiteX19" fmla="*/ 27259 w 1731293"/>
              <a:gd name="connsiteY19" fmla="*/ 121229 h 2182683"/>
              <a:gd name="connsiteX0" fmla="*/ 19754 w 1723788"/>
              <a:gd name="connsiteY0" fmla="*/ 121229 h 2182683"/>
              <a:gd name="connsiteX1" fmla="*/ 313817 w 1723788"/>
              <a:gd name="connsiteY1" fmla="*/ 99022 h 2182683"/>
              <a:gd name="connsiteX2" fmla="*/ 807415 w 1723788"/>
              <a:gd name="connsiteY2" fmla="*/ 111379 h 2182683"/>
              <a:gd name="connsiteX3" fmla="*/ 1353959 w 1723788"/>
              <a:gd name="connsiteY3" fmla="*/ 103816 h 2182683"/>
              <a:gd name="connsiteX4" fmla="*/ 1692694 w 1723788"/>
              <a:gd name="connsiteY4" fmla="*/ 109778 h 2182683"/>
              <a:gd name="connsiteX5" fmla="*/ 1706609 w 1723788"/>
              <a:gd name="connsiteY5" fmla="*/ 960902 h 2182683"/>
              <a:gd name="connsiteX6" fmla="*/ 1703447 w 1723788"/>
              <a:gd name="connsiteY6" fmla="*/ 1524921 h 2182683"/>
              <a:gd name="connsiteX7" fmla="*/ 1713258 w 1723788"/>
              <a:gd name="connsiteY7" fmla="*/ 1890944 h 2182683"/>
              <a:gd name="connsiteX8" fmla="*/ 1704789 w 1723788"/>
              <a:gd name="connsiteY8" fmla="*/ 2091850 h 2182683"/>
              <a:gd name="connsiteX9" fmla="*/ 1491716 w 1723788"/>
              <a:gd name="connsiteY9" fmla="*/ 2140366 h 2182683"/>
              <a:gd name="connsiteX10" fmla="*/ 1266580 w 1723788"/>
              <a:gd name="connsiteY10" fmla="*/ 2170279 h 2182683"/>
              <a:gd name="connsiteX11" fmla="*/ 708813 w 1723788"/>
              <a:gd name="connsiteY11" fmla="*/ 2181651 h 2182683"/>
              <a:gd name="connsiteX12" fmla="*/ 443812 w 1723788"/>
              <a:gd name="connsiteY12" fmla="*/ 2163580 h 2182683"/>
              <a:gd name="connsiteX13" fmla="*/ 145869 w 1723788"/>
              <a:gd name="connsiteY13" fmla="*/ 2126151 h 2182683"/>
              <a:gd name="connsiteX14" fmla="*/ 41986 w 1723788"/>
              <a:gd name="connsiteY14" fmla="*/ 2093612 h 2182683"/>
              <a:gd name="connsiteX15" fmla="*/ 14689 w 1723788"/>
              <a:gd name="connsiteY15" fmla="*/ 2052177 h 2182683"/>
              <a:gd name="connsiteX16" fmla="*/ 273 w 1723788"/>
              <a:gd name="connsiteY16" fmla="*/ 1890387 h 2182683"/>
              <a:gd name="connsiteX17" fmla="*/ 3054 w 1723788"/>
              <a:gd name="connsiteY17" fmla="*/ 1789274 h 2182683"/>
              <a:gd name="connsiteX18" fmla="*/ 19219 w 1723788"/>
              <a:gd name="connsiteY18" fmla="*/ 1659267 h 2182683"/>
              <a:gd name="connsiteX19" fmla="*/ 19754 w 1723788"/>
              <a:gd name="connsiteY19" fmla="*/ 121229 h 2182683"/>
              <a:gd name="connsiteX0" fmla="*/ 20047 w 1724081"/>
              <a:gd name="connsiteY0" fmla="*/ 96603 h 2158057"/>
              <a:gd name="connsiteX1" fmla="*/ 314110 w 1724081"/>
              <a:gd name="connsiteY1" fmla="*/ 74396 h 2158057"/>
              <a:gd name="connsiteX2" fmla="*/ 807708 w 1724081"/>
              <a:gd name="connsiteY2" fmla="*/ 86753 h 2158057"/>
              <a:gd name="connsiteX3" fmla="*/ 1354252 w 1724081"/>
              <a:gd name="connsiteY3" fmla="*/ 79190 h 2158057"/>
              <a:gd name="connsiteX4" fmla="*/ 1692987 w 1724081"/>
              <a:gd name="connsiteY4" fmla="*/ 85152 h 2158057"/>
              <a:gd name="connsiteX5" fmla="*/ 1706902 w 1724081"/>
              <a:gd name="connsiteY5" fmla="*/ 936276 h 2158057"/>
              <a:gd name="connsiteX6" fmla="*/ 1703740 w 1724081"/>
              <a:gd name="connsiteY6" fmla="*/ 1500295 h 2158057"/>
              <a:gd name="connsiteX7" fmla="*/ 1713551 w 1724081"/>
              <a:gd name="connsiteY7" fmla="*/ 1866318 h 2158057"/>
              <a:gd name="connsiteX8" fmla="*/ 1705082 w 1724081"/>
              <a:gd name="connsiteY8" fmla="*/ 2067224 h 2158057"/>
              <a:gd name="connsiteX9" fmla="*/ 1492009 w 1724081"/>
              <a:gd name="connsiteY9" fmla="*/ 2115740 h 2158057"/>
              <a:gd name="connsiteX10" fmla="*/ 1266873 w 1724081"/>
              <a:gd name="connsiteY10" fmla="*/ 2145653 h 2158057"/>
              <a:gd name="connsiteX11" fmla="*/ 709106 w 1724081"/>
              <a:gd name="connsiteY11" fmla="*/ 2157025 h 2158057"/>
              <a:gd name="connsiteX12" fmla="*/ 444105 w 1724081"/>
              <a:gd name="connsiteY12" fmla="*/ 2138954 h 2158057"/>
              <a:gd name="connsiteX13" fmla="*/ 146162 w 1724081"/>
              <a:gd name="connsiteY13" fmla="*/ 2101525 h 2158057"/>
              <a:gd name="connsiteX14" fmla="*/ 42279 w 1724081"/>
              <a:gd name="connsiteY14" fmla="*/ 2068986 h 2158057"/>
              <a:gd name="connsiteX15" fmla="*/ 14982 w 1724081"/>
              <a:gd name="connsiteY15" fmla="*/ 2027551 h 2158057"/>
              <a:gd name="connsiteX16" fmla="*/ 566 w 1724081"/>
              <a:gd name="connsiteY16" fmla="*/ 1865761 h 2158057"/>
              <a:gd name="connsiteX17" fmla="*/ 3347 w 1724081"/>
              <a:gd name="connsiteY17" fmla="*/ 1764648 h 2158057"/>
              <a:gd name="connsiteX18" fmla="*/ 14133 w 1724081"/>
              <a:gd name="connsiteY18" fmla="*/ 1301154 h 2158057"/>
              <a:gd name="connsiteX19" fmla="*/ 20047 w 1724081"/>
              <a:gd name="connsiteY19" fmla="*/ 96603 h 2158057"/>
              <a:gd name="connsiteX0" fmla="*/ 22291 w 1726325"/>
              <a:gd name="connsiteY0" fmla="*/ 96603 h 2158057"/>
              <a:gd name="connsiteX1" fmla="*/ 316354 w 1726325"/>
              <a:gd name="connsiteY1" fmla="*/ 74396 h 2158057"/>
              <a:gd name="connsiteX2" fmla="*/ 809952 w 1726325"/>
              <a:gd name="connsiteY2" fmla="*/ 86753 h 2158057"/>
              <a:gd name="connsiteX3" fmla="*/ 1356496 w 1726325"/>
              <a:gd name="connsiteY3" fmla="*/ 79190 h 2158057"/>
              <a:gd name="connsiteX4" fmla="*/ 1695231 w 1726325"/>
              <a:gd name="connsiteY4" fmla="*/ 85152 h 2158057"/>
              <a:gd name="connsiteX5" fmla="*/ 1709146 w 1726325"/>
              <a:gd name="connsiteY5" fmla="*/ 936276 h 2158057"/>
              <a:gd name="connsiteX6" fmla="*/ 1705984 w 1726325"/>
              <a:gd name="connsiteY6" fmla="*/ 1500295 h 2158057"/>
              <a:gd name="connsiteX7" fmla="*/ 1715795 w 1726325"/>
              <a:gd name="connsiteY7" fmla="*/ 1866318 h 2158057"/>
              <a:gd name="connsiteX8" fmla="*/ 1707326 w 1726325"/>
              <a:gd name="connsiteY8" fmla="*/ 2067224 h 2158057"/>
              <a:gd name="connsiteX9" fmla="*/ 1494253 w 1726325"/>
              <a:gd name="connsiteY9" fmla="*/ 2115740 h 2158057"/>
              <a:gd name="connsiteX10" fmla="*/ 1269117 w 1726325"/>
              <a:gd name="connsiteY10" fmla="*/ 2145653 h 2158057"/>
              <a:gd name="connsiteX11" fmla="*/ 711350 w 1726325"/>
              <a:gd name="connsiteY11" fmla="*/ 2157025 h 2158057"/>
              <a:gd name="connsiteX12" fmla="*/ 446349 w 1726325"/>
              <a:gd name="connsiteY12" fmla="*/ 2138954 h 2158057"/>
              <a:gd name="connsiteX13" fmla="*/ 148406 w 1726325"/>
              <a:gd name="connsiteY13" fmla="*/ 2101525 h 2158057"/>
              <a:gd name="connsiteX14" fmla="*/ 44523 w 1726325"/>
              <a:gd name="connsiteY14" fmla="*/ 2068986 h 2158057"/>
              <a:gd name="connsiteX15" fmla="*/ 17226 w 1726325"/>
              <a:gd name="connsiteY15" fmla="*/ 2027551 h 2158057"/>
              <a:gd name="connsiteX16" fmla="*/ 2810 w 1726325"/>
              <a:gd name="connsiteY16" fmla="*/ 1865761 h 2158057"/>
              <a:gd name="connsiteX17" fmla="*/ 5591 w 1726325"/>
              <a:gd name="connsiteY17" fmla="*/ 1764648 h 2158057"/>
              <a:gd name="connsiteX18" fmla="*/ 16377 w 1726325"/>
              <a:gd name="connsiteY18" fmla="*/ 1301154 h 2158057"/>
              <a:gd name="connsiteX19" fmla="*/ 22291 w 1726325"/>
              <a:gd name="connsiteY19" fmla="*/ 96603 h 2158057"/>
              <a:gd name="connsiteX0" fmla="*/ 19754 w 1723788"/>
              <a:gd name="connsiteY0" fmla="*/ 30888 h 2092342"/>
              <a:gd name="connsiteX1" fmla="*/ 313817 w 1723788"/>
              <a:gd name="connsiteY1" fmla="*/ 8681 h 2092342"/>
              <a:gd name="connsiteX2" fmla="*/ 807415 w 1723788"/>
              <a:gd name="connsiteY2" fmla="*/ 21038 h 2092342"/>
              <a:gd name="connsiteX3" fmla="*/ 1353959 w 1723788"/>
              <a:gd name="connsiteY3" fmla="*/ 13475 h 2092342"/>
              <a:gd name="connsiteX4" fmla="*/ 1692694 w 1723788"/>
              <a:gd name="connsiteY4" fmla="*/ 19437 h 2092342"/>
              <a:gd name="connsiteX5" fmla="*/ 1706609 w 1723788"/>
              <a:gd name="connsiteY5" fmla="*/ 870561 h 2092342"/>
              <a:gd name="connsiteX6" fmla="*/ 1703447 w 1723788"/>
              <a:gd name="connsiteY6" fmla="*/ 1434580 h 2092342"/>
              <a:gd name="connsiteX7" fmla="*/ 1713258 w 1723788"/>
              <a:gd name="connsiteY7" fmla="*/ 1800603 h 2092342"/>
              <a:gd name="connsiteX8" fmla="*/ 1704789 w 1723788"/>
              <a:gd name="connsiteY8" fmla="*/ 2001509 h 2092342"/>
              <a:gd name="connsiteX9" fmla="*/ 1491716 w 1723788"/>
              <a:gd name="connsiteY9" fmla="*/ 2050025 h 2092342"/>
              <a:gd name="connsiteX10" fmla="*/ 1266580 w 1723788"/>
              <a:gd name="connsiteY10" fmla="*/ 2079938 h 2092342"/>
              <a:gd name="connsiteX11" fmla="*/ 708813 w 1723788"/>
              <a:gd name="connsiteY11" fmla="*/ 2091310 h 2092342"/>
              <a:gd name="connsiteX12" fmla="*/ 443812 w 1723788"/>
              <a:gd name="connsiteY12" fmla="*/ 2073239 h 2092342"/>
              <a:gd name="connsiteX13" fmla="*/ 145869 w 1723788"/>
              <a:gd name="connsiteY13" fmla="*/ 2035810 h 2092342"/>
              <a:gd name="connsiteX14" fmla="*/ 41986 w 1723788"/>
              <a:gd name="connsiteY14" fmla="*/ 2003271 h 2092342"/>
              <a:gd name="connsiteX15" fmla="*/ 14689 w 1723788"/>
              <a:gd name="connsiteY15" fmla="*/ 1961836 h 2092342"/>
              <a:gd name="connsiteX16" fmla="*/ 273 w 1723788"/>
              <a:gd name="connsiteY16" fmla="*/ 1800046 h 2092342"/>
              <a:gd name="connsiteX17" fmla="*/ 3054 w 1723788"/>
              <a:gd name="connsiteY17" fmla="*/ 1698933 h 2092342"/>
              <a:gd name="connsiteX18" fmla="*/ 13840 w 1723788"/>
              <a:gd name="connsiteY18" fmla="*/ 1235439 h 2092342"/>
              <a:gd name="connsiteX19" fmla="*/ 19754 w 1723788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692694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3536"/>
              <a:gd name="connsiteY0" fmla="*/ 30888 h 2092342"/>
              <a:gd name="connsiteX1" fmla="*/ 313817 w 1723536"/>
              <a:gd name="connsiteY1" fmla="*/ 8681 h 2092342"/>
              <a:gd name="connsiteX2" fmla="*/ 807415 w 1723536"/>
              <a:gd name="connsiteY2" fmla="*/ 21038 h 2092342"/>
              <a:gd name="connsiteX3" fmla="*/ 1353959 w 1723536"/>
              <a:gd name="connsiteY3" fmla="*/ 13475 h 2092342"/>
              <a:gd name="connsiteX4" fmla="*/ 1703451 w 1723536"/>
              <a:gd name="connsiteY4" fmla="*/ 19437 h 2092342"/>
              <a:gd name="connsiteX5" fmla="*/ 1706609 w 1723536"/>
              <a:gd name="connsiteY5" fmla="*/ 870561 h 2092342"/>
              <a:gd name="connsiteX6" fmla="*/ 1708826 w 1723536"/>
              <a:gd name="connsiteY6" fmla="*/ 1439959 h 2092342"/>
              <a:gd name="connsiteX7" fmla="*/ 1713258 w 1723536"/>
              <a:gd name="connsiteY7" fmla="*/ 1800603 h 2092342"/>
              <a:gd name="connsiteX8" fmla="*/ 1704789 w 1723536"/>
              <a:gd name="connsiteY8" fmla="*/ 2001509 h 2092342"/>
              <a:gd name="connsiteX9" fmla="*/ 1491716 w 1723536"/>
              <a:gd name="connsiteY9" fmla="*/ 2050025 h 2092342"/>
              <a:gd name="connsiteX10" fmla="*/ 1266580 w 1723536"/>
              <a:gd name="connsiteY10" fmla="*/ 2079938 h 2092342"/>
              <a:gd name="connsiteX11" fmla="*/ 708813 w 1723536"/>
              <a:gd name="connsiteY11" fmla="*/ 2091310 h 2092342"/>
              <a:gd name="connsiteX12" fmla="*/ 443812 w 1723536"/>
              <a:gd name="connsiteY12" fmla="*/ 2073239 h 2092342"/>
              <a:gd name="connsiteX13" fmla="*/ 145869 w 1723536"/>
              <a:gd name="connsiteY13" fmla="*/ 2035810 h 2092342"/>
              <a:gd name="connsiteX14" fmla="*/ 41986 w 1723536"/>
              <a:gd name="connsiteY14" fmla="*/ 2003271 h 2092342"/>
              <a:gd name="connsiteX15" fmla="*/ 14689 w 1723536"/>
              <a:gd name="connsiteY15" fmla="*/ 1961836 h 2092342"/>
              <a:gd name="connsiteX16" fmla="*/ 273 w 1723536"/>
              <a:gd name="connsiteY16" fmla="*/ 1800046 h 2092342"/>
              <a:gd name="connsiteX17" fmla="*/ 3054 w 1723536"/>
              <a:gd name="connsiteY17" fmla="*/ 1698933 h 2092342"/>
              <a:gd name="connsiteX18" fmla="*/ 13840 w 1723536"/>
              <a:gd name="connsiteY18" fmla="*/ 1235439 h 2092342"/>
              <a:gd name="connsiteX19" fmla="*/ 19754 w 1723536"/>
              <a:gd name="connsiteY19" fmla="*/ 30888 h 2092342"/>
              <a:gd name="connsiteX0" fmla="*/ 19754 w 1725157"/>
              <a:gd name="connsiteY0" fmla="*/ 30888 h 2092342"/>
              <a:gd name="connsiteX1" fmla="*/ 313817 w 1725157"/>
              <a:gd name="connsiteY1" fmla="*/ 8681 h 2092342"/>
              <a:gd name="connsiteX2" fmla="*/ 807415 w 1725157"/>
              <a:gd name="connsiteY2" fmla="*/ 21038 h 2092342"/>
              <a:gd name="connsiteX3" fmla="*/ 1353959 w 1725157"/>
              <a:gd name="connsiteY3" fmla="*/ 13475 h 2092342"/>
              <a:gd name="connsiteX4" fmla="*/ 1703451 w 1725157"/>
              <a:gd name="connsiteY4" fmla="*/ 19437 h 2092342"/>
              <a:gd name="connsiteX5" fmla="*/ 1717367 w 1725157"/>
              <a:gd name="connsiteY5" fmla="*/ 870561 h 2092342"/>
              <a:gd name="connsiteX6" fmla="*/ 1708826 w 1725157"/>
              <a:gd name="connsiteY6" fmla="*/ 1439959 h 2092342"/>
              <a:gd name="connsiteX7" fmla="*/ 1713258 w 1725157"/>
              <a:gd name="connsiteY7" fmla="*/ 1800603 h 2092342"/>
              <a:gd name="connsiteX8" fmla="*/ 1704789 w 1725157"/>
              <a:gd name="connsiteY8" fmla="*/ 2001509 h 2092342"/>
              <a:gd name="connsiteX9" fmla="*/ 1491716 w 1725157"/>
              <a:gd name="connsiteY9" fmla="*/ 2050025 h 2092342"/>
              <a:gd name="connsiteX10" fmla="*/ 1266580 w 1725157"/>
              <a:gd name="connsiteY10" fmla="*/ 2079938 h 2092342"/>
              <a:gd name="connsiteX11" fmla="*/ 708813 w 1725157"/>
              <a:gd name="connsiteY11" fmla="*/ 2091310 h 2092342"/>
              <a:gd name="connsiteX12" fmla="*/ 443812 w 1725157"/>
              <a:gd name="connsiteY12" fmla="*/ 2073239 h 2092342"/>
              <a:gd name="connsiteX13" fmla="*/ 145869 w 1725157"/>
              <a:gd name="connsiteY13" fmla="*/ 2035810 h 2092342"/>
              <a:gd name="connsiteX14" fmla="*/ 41986 w 1725157"/>
              <a:gd name="connsiteY14" fmla="*/ 2003271 h 2092342"/>
              <a:gd name="connsiteX15" fmla="*/ 14689 w 1725157"/>
              <a:gd name="connsiteY15" fmla="*/ 1961836 h 2092342"/>
              <a:gd name="connsiteX16" fmla="*/ 273 w 1725157"/>
              <a:gd name="connsiteY16" fmla="*/ 1800046 h 2092342"/>
              <a:gd name="connsiteX17" fmla="*/ 3054 w 1725157"/>
              <a:gd name="connsiteY17" fmla="*/ 1698933 h 2092342"/>
              <a:gd name="connsiteX18" fmla="*/ 13840 w 1725157"/>
              <a:gd name="connsiteY18" fmla="*/ 1235439 h 2092342"/>
              <a:gd name="connsiteX19" fmla="*/ 19754 w 1725157"/>
              <a:gd name="connsiteY19" fmla="*/ 30888 h 2092342"/>
              <a:gd name="connsiteX0" fmla="*/ 19482 w 1724885"/>
              <a:gd name="connsiteY0" fmla="*/ 30888 h 2092342"/>
              <a:gd name="connsiteX1" fmla="*/ 313545 w 1724885"/>
              <a:gd name="connsiteY1" fmla="*/ 8681 h 2092342"/>
              <a:gd name="connsiteX2" fmla="*/ 807143 w 1724885"/>
              <a:gd name="connsiteY2" fmla="*/ 21038 h 2092342"/>
              <a:gd name="connsiteX3" fmla="*/ 1353687 w 1724885"/>
              <a:gd name="connsiteY3" fmla="*/ 13475 h 2092342"/>
              <a:gd name="connsiteX4" fmla="*/ 1703179 w 1724885"/>
              <a:gd name="connsiteY4" fmla="*/ 19437 h 2092342"/>
              <a:gd name="connsiteX5" fmla="*/ 1717095 w 1724885"/>
              <a:gd name="connsiteY5" fmla="*/ 870561 h 2092342"/>
              <a:gd name="connsiteX6" fmla="*/ 1708554 w 1724885"/>
              <a:gd name="connsiteY6" fmla="*/ 1439959 h 2092342"/>
              <a:gd name="connsiteX7" fmla="*/ 1712986 w 1724885"/>
              <a:gd name="connsiteY7" fmla="*/ 1800603 h 2092342"/>
              <a:gd name="connsiteX8" fmla="*/ 1704517 w 1724885"/>
              <a:gd name="connsiteY8" fmla="*/ 2001509 h 2092342"/>
              <a:gd name="connsiteX9" fmla="*/ 1491444 w 1724885"/>
              <a:gd name="connsiteY9" fmla="*/ 2050025 h 2092342"/>
              <a:gd name="connsiteX10" fmla="*/ 1266308 w 1724885"/>
              <a:gd name="connsiteY10" fmla="*/ 2079938 h 2092342"/>
              <a:gd name="connsiteX11" fmla="*/ 708541 w 1724885"/>
              <a:gd name="connsiteY11" fmla="*/ 2091310 h 2092342"/>
              <a:gd name="connsiteX12" fmla="*/ 443540 w 1724885"/>
              <a:gd name="connsiteY12" fmla="*/ 2073239 h 2092342"/>
              <a:gd name="connsiteX13" fmla="*/ 145597 w 1724885"/>
              <a:gd name="connsiteY13" fmla="*/ 2035810 h 2092342"/>
              <a:gd name="connsiteX14" fmla="*/ 41714 w 1724885"/>
              <a:gd name="connsiteY14" fmla="*/ 2003271 h 2092342"/>
              <a:gd name="connsiteX15" fmla="*/ 14417 w 1724885"/>
              <a:gd name="connsiteY15" fmla="*/ 1961836 h 2092342"/>
              <a:gd name="connsiteX16" fmla="*/ 1 w 1724885"/>
              <a:gd name="connsiteY16" fmla="*/ 1800046 h 2092342"/>
              <a:gd name="connsiteX17" fmla="*/ 13540 w 1724885"/>
              <a:gd name="connsiteY17" fmla="*/ 1698933 h 2092342"/>
              <a:gd name="connsiteX18" fmla="*/ 13568 w 1724885"/>
              <a:gd name="connsiteY18" fmla="*/ 1235439 h 2092342"/>
              <a:gd name="connsiteX19" fmla="*/ 19482 w 1724885"/>
              <a:gd name="connsiteY19" fmla="*/ 30888 h 2092342"/>
              <a:gd name="connsiteX0" fmla="*/ 13258 w 1718661"/>
              <a:gd name="connsiteY0" fmla="*/ 30888 h 2092342"/>
              <a:gd name="connsiteX1" fmla="*/ 307321 w 1718661"/>
              <a:gd name="connsiteY1" fmla="*/ 8681 h 2092342"/>
              <a:gd name="connsiteX2" fmla="*/ 800919 w 1718661"/>
              <a:gd name="connsiteY2" fmla="*/ 21038 h 2092342"/>
              <a:gd name="connsiteX3" fmla="*/ 1347463 w 1718661"/>
              <a:gd name="connsiteY3" fmla="*/ 13475 h 2092342"/>
              <a:gd name="connsiteX4" fmla="*/ 1696955 w 1718661"/>
              <a:gd name="connsiteY4" fmla="*/ 19437 h 2092342"/>
              <a:gd name="connsiteX5" fmla="*/ 1710871 w 1718661"/>
              <a:gd name="connsiteY5" fmla="*/ 870561 h 2092342"/>
              <a:gd name="connsiteX6" fmla="*/ 1702330 w 1718661"/>
              <a:gd name="connsiteY6" fmla="*/ 1439959 h 2092342"/>
              <a:gd name="connsiteX7" fmla="*/ 1706762 w 1718661"/>
              <a:gd name="connsiteY7" fmla="*/ 1800603 h 2092342"/>
              <a:gd name="connsiteX8" fmla="*/ 1698293 w 1718661"/>
              <a:gd name="connsiteY8" fmla="*/ 2001509 h 2092342"/>
              <a:gd name="connsiteX9" fmla="*/ 1485220 w 1718661"/>
              <a:gd name="connsiteY9" fmla="*/ 2050025 h 2092342"/>
              <a:gd name="connsiteX10" fmla="*/ 1260084 w 1718661"/>
              <a:gd name="connsiteY10" fmla="*/ 2079938 h 2092342"/>
              <a:gd name="connsiteX11" fmla="*/ 702317 w 1718661"/>
              <a:gd name="connsiteY11" fmla="*/ 2091310 h 2092342"/>
              <a:gd name="connsiteX12" fmla="*/ 437316 w 1718661"/>
              <a:gd name="connsiteY12" fmla="*/ 2073239 h 2092342"/>
              <a:gd name="connsiteX13" fmla="*/ 139373 w 1718661"/>
              <a:gd name="connsiteY13" fmla="*/ 2035810 h 2092342"/>
              <a:gd name="connsiteX14" fmla="*/ 35490 w 1718661"/>
              <a:gd name="connsiteY14" fmla="*/ 2003271 h 2092342"/>
              <a:gd name="connsiteX15" fmla="*/ 8193 w 1718661"/>
              <a:gd name="connsiteY15" fmla="*/ 1961836 h 2092342"/>
              <a:gd name="connsiteX16" fmla="*/ 4535 w 1718661"/>
              <a:gd name="connsiteY16" fmla="*/ 1800046 h 2092342"/>
              <a:gd name="connsiteX17" fmla="*/ 7316 w 1718661"/>
              <a:gd name="connsiteY17" fmla="*/ 1698933 h 2092342"/>
              <a:gd name="connsiteX18" fmla="*/ 7344 w 1718661"/>
              <a:gd name="connsiteY18" fmla="*/ 1235439 h 2092342"/>
              <a:gd name="connsiteX19" fmla="*/ 13258 w 1718661"/>
              <a:gd name="connsiteY19" fmla="*/ 30888 h 209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718661" h="2092342">
                <a:moveTo>
                  <a:pt x="13258" y="30888"/>
                </a:moveTo>
                <a:cubicBezTo>
                  <a:pt x="14845" y="-22965"/>
                  <a:pt x="176044" y="10323"/>
                  <a:pt x="307321" y="8681"/>
                </a:cubicBezTo>
                <a:cubicBezTo>
                  <a:pt x="438598" y="7039"/>
                  <a:pt x="627562" y="20239"/>
                  <a:pt x="800919" y="21038"/>
                </a:cubicBezTo>
                <a:lnTo>
                  <a:pt x="1347463" y="13475"/>
                </a:lnTo>
                <a:cubicBezTo>
                  <a:pt x="1471867" y="13896"/>
                  <a:pt x="1564610" y="-13040"/>
                  <a:pt x="1696955" y="19437"/>
                </a:cubicBezTo>
                <a:cubicBezTo>
                  <a:pt x="1736284" y="29269"/>
                  <a:pt x="1709975" y="633807"/>
                  <a:pt x="1710871" y="870561"/>
                </a:cubicBezTo>
                <a:cubicBezTo>
                  <a:pt x="1711767" y="1107315"/>
                  <a:pt x="1708624" y="1294829"/>
                  <a:pt x="1702330" y="1439959"/>
                </a:cubicBezTo>
                <a:cubicBezTo>
                  <a:pt x="1713321" y="1666642"/>
                  <a:pt x="1707435" y="1707011"/>
                  <a:pt x="1706762" y="1800603"/>
                </a:cubicBezTo>
                <a:cubicBezTo>
                  <a:pt x="1706089" y="1894195"/>
                  <a:pt x="1735217" y="1959939"/>
                  <a:pt x="1698293" y="2001509"/>
                </a:cubicBezTo>
                <a:cubicBezTo>
                  <a:pt x="1661369" y="2043079"/>
                  <a:pt x="1529465" y="2045109"/>
                  <a:pt x="1485220" y="2050025"/>
                </a:cubicBezTo>
                <a:cubicBezTo>
                  <a:pt x="1470472" y="2054941"/>
                  <a:pt x="1390568" y="2073057"/>
                  <a:pt x="1260084" y="2079938"/>
                </a:cubicBezTo>
                <a:cubicBezTo>
                  <a:pt x="1129600" y="2086819"/>
                  <a:pt x="900790" y="2094691"/>
                  <a:pt x="702317" y="2091310"/>
                </a:cubicBezTo>
                <a:cubicBezTo>
                  <a:pt x="687569" y="2096226"/>
                  <a:pt x="531140" y="2082489"/>
                  <a:pt x="437316" y="2073239"/>
                </a:cubicBezTo>
                <a:cubicBezTo>
                  <a:pt x="343492" y="2063989"/>
                  <a:pt x="206344" y="2047471"/>
                  <a:pt x="139373" y="2035810"/>
                </a:cubicBezTo>
                <a:cubicBezTo>
                  <a:pt x="72402" y="2024149"/>
                  <a:pt x="57353" y="2015600"/>
                  <a:pt x="35490" y="2003271"/>
                </a:cubicBezTo>
                <a:cubicBezTo>
                  <a:pt x="13627" y="1990942"/>
                  <a:pt x="25809" y="2019070"/>
                  <a:pt x="8193" y="1961836"/>
                </a:cubicBezTo>
                <a:cubicBezTo>
                  <a:pt x="-7880" y="1868045"/>
                  <a:pt x="4681" y="1843863"/>
                  <a:pt x="4535" y="1800046"/>
                </a:cubicBezTo>
                <a:cubicBezTo>
                  <a:pt x="4389" y="1756229"/>
                  <a:pt x="11800" y="1723596"/>
                  <a:pt x="7316" y="1698933"/>
                </a:cubicBezTo>
                <a:cubicBezTo>
                  <a:pt x="1967" y="1669511"/>
                  <a:pt x="12260" y="1264936"/>
                  <a:pt x="7344" y="1235439"/>
                </a:cubicBezTo>
                <a:cubicBezTo>
                  <a:pt x="13939" y="763149"/>
                  <a:pt x="11671" y="84741"/>
                  <a:pt x="13258" y="30888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0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tallest container has the largest capacity.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containers to decide whether the statement is true or false.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Record the capacity of the different containers in a table.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500722" y="2004447"/>
            <a:ext cx="6833937" cy="919163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540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 litre bottle of water.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pours a drink for herself and two friends.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Their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glasses can hold up to 250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more than Amir.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the most.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could each child have in their glass?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would be left in the bottle?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536" y="736900"/>
            <a:ext cx="1371673" cy="1886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786" y="2622952"/>
            <a:ext cx="1373547" cy="15218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951" y="2622952"/>
            <a:ext cx="1373547" cy="15218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869" y="2622952"/>
            <a:ext cx="1373547" cy="152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6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correct? 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278843" y="952345"/>
            <a:ext cx="5342021" cy="1583455"/>
          </a:xfrm>
          <a:prstGeom prst="wedgeRoundRectCallout">
            <a:avLst>
              <a:gd name="adj1" fmla="val -62285"/>
              <a:gd name="adj2" fmla="val 24666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know container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 has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more than container 2 in it because the water goes further up the side.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64" y="647495"/>
            <a:ext cx="1552231" cy="21931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2127" y="2379964"/>
            <a:ext cx="962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Eva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88881" y="5301568"/>
            <a:ext cx="1943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Container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01254" y="5301568"/>
            <a:ext cx="1943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Container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808" y="2625205"/>
            <a:ext cx="1924838" cy="280084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2980239" y="3930368"/>
            <a:ext cx="1358971" cy="1341995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57158 w 1932166"/>
              <a:gd name="connsiteY0" fmla="*/ 31807 h 1342262"/>
              <a:gd name="connsiteX1" fmla="*/ 258 w 1932166"/>
              <a:gd name="connsiteY1" fmla="*/ 169493 h 1342262"/>
              <a:gd name="connsiteX2" fmla="*/ 85226 w 1932166"/>
              <a:gd name="connsiteY2" fmla="*/ 185342 h 1342262"/>
              <a:gd name="connsiteX3" fmla="*/ 276955 w 1932166"/>
              <a:gd name="connsiteY3" fmla="*/ 172905 h 1342262"/>
              <a:gd name="connsiteX4" fmla="*/ 1843696 w 1932166"/>
              <a:gd name="connsiteY4" fmla="*/ 170595 h 1342262"/>
              <a:gd name="connsiteX5" fmla="*/ 1928775 w 1932166"/>
              <a:gd name="connsiteY5" fmla="*/ 246647 h 1342262"/>
              <a:gd name="connsiteX6" fmla="*/ 1912926 w 1932166"/>
              <a:gd name="connsiteY6" fmla="*/ 677762 h 1342262"/>
              <a:gd name="connsiteX7" fmla="*/ 1901590 w 1932166"/>
              <a:gd name="connsiteY7" fmla="*/ 1209804 h 1342262"/>
              <a:gd name="connsiteX8" fmla="*/ 1832660 w 1932166"/>
              <a:gd name="connsiteY8" fmla="*/ 1305382 h 1342262"/>
              <a:gd name="connsiteX9" fmla="*/ 1722297 w 1932166"/>
              <a:gd name="connsiteY9" fmla="*/ 1338028 h 1342262"/>
              <a:gd name="connsiteX10" fmla="*/ 1654169 w 1932166"/>
              <a:gd name="connsiteY10" fmla="*/ 1335716 h 1342262"/>
              <a:gd name="connsiteX11" fmla="*/ 689073 w 1932166"/>
              <a:gd name="connsiteY11" fmla="*/ 1337802 h 1342262"/>
              <a:gd name="connsiteX12" fmla="*/ 549025 w 1932166"/>
              <a:gd name="connsiteY12" fmla="*/ 1335453 h 1342262"/>
              <a:gd name="connsiteX13" fmla="*/ 187365 w 1932166"/>
              <a:gd name="connsiteY13" fmla="*/ 1340228 h 1342262"/>
              <a:gd name="connsiteX14" fmla="*/ 78102 w 1932166"/>
              <a:gd name="connsiteY14" fmla="*/ 1296931 h 1342262"/>
              <a:gd name="connsiteX15" fmla="*/ 32830 w 1932166"/>
              <a:gd name="connsiteY15" fmla="*/ 1202717 h 1342262"/>
              <a:gd name="connsiteX16" fmla="*/ 20619 w 1932166"/>
              <a:gd name="connsiteY16" fmla="*/ 1072557 h 1342262"/>
              <a:gd name="connsiteX17" fmla="*/ 15999 w 1932166"/>
              <a:gd name="connsiteY17" fmla="*/ 997604 h 1342262"/>
              <a:gd name="connsiteX18" fmla="*/ 5685 w 1932166"/>
              <a:gd name="connsiteY18" fmla="*/ 851828 h 1342262"/>
              <a:gd name="connsiteX19" fmla="*/ 57158 w 1932166"/>
              <a:gd name="connsiteY19" fmla="*/ 31807 h 1342262"/>
              <a:gd name="connsiteX0" fmla="*/ 56614 w 1931622"/>
              <a:gd name="connsiteY0" fmla="*/ 47940 h 1358395"/>
              <a:gd name="connsiteX1" fmla="*/ 168526 w 1931622"/>
              <a:gd name="connsiteY1" fmla="*/ 108254 h 1358395"/>
              <a:gd name="connsiteX2" fmla="*/ 84682 w 1931622"/>
              <a:gd name="connsiteY2" fmla="*/ 201475 h 1358395"/>
              <a:gd name="connsiteX3" fmla="*/ 276411 w 1931622"/>
              <a:gd name="connsiteY3" fmla="*/ 189038 h 1358395"/>
              <a:gd name="connsiteX4" fmla="*/ 1843152 w 1931622"/>
              <a:gd name="connsiteY4" fmla="*/ 186728 h 1358395"/>
              <a:gd name="connsiteX5" fmla="*/ 1928231 w 1931622"/>
              <a:gd name="connsiteY5" fmla="*/ 262780 h 1358395"/>
              <a:gd name="connsiteX6" fmla="*/ 1912382 w 1931622"/>
              <a:gd name="connsiteY6" fmla="*/ 693895 h 1358395"/>
              <a:gd name="connsiteX7" fmla="*/ 1901046 w 1931622"/>
              <a:gd name="connsiteY7" fmla="*/ 1225937 h 1358395"/>
              <a:gd name="connsiteX8" fmla="*/ 1832116 w 1931622"/>
              <a:gd name="connsiteY8" fmla="*/ 1321515 h 1358395"/>
              <a:gd name="connsiteX9" fmla="*/ 1721753 w 1931622"/>
              <a:gd name="connsiteY9" fmla="*/ 1354161 h 1358395"/>
              <a:gd name="connsiteX10" fmla="*/ 1653625 w 1931622"/>
              <a:gd name="connsiteY10" fmla="*/ 1351849 h 1358395"/>
              <a:gd name="connsiteX11" fmla="*/ 688529 w 1931622"/>
              <a:gd name="connsiteY11" fmla="*/ 1353935 h 1358395"/>
              <a:gd name="connsiteX12" fmla="*/ 548481 w 1931622"/>
              <a:gd name="connsiteY12" fmla="*/ 1351586 h 1358395"/>
              <a:gd name="connsiteX13" fmla="*/ 186821 w 1931622"/>
              <a:gd name="connsiteY13" fmla="*/ 1356361 h 1358395"/>
              <a:gd name="connsiteX14" fmla="*/ 77558 w 1931622"/>
              <a:gd name="connsiteY14" fmla="*/ 1313064 h 1358395"/>
              <a:gd name="connsiteX15" fmla="*/ 32286 w 1931622"/>
              <a:gd name="connsiteY15" fmla="*/ 1218850 h 1358395"/>
              <a:gd name="connsiteX16" fmla="*/ 20075 w 1931622"/>
              <a:gd name="connsiteY16" fmla="*/ 1088690 h 1358395"/>
              <a:gd name="connsiteX17" fmla="*/ 15455 w 1931622"/>
              <a:gd name="connsiteY17" fmla="*/ 1013737 h 1358395"/>
              <a:gd name="connsiteX18" fmla="*/ 5141 w 1931622"/>
              <a:gd name="connsiteY18" fmla="*/ 867961 h 1358395"/>
              <a:gd name="connsiteX19" fmla="*/ 56614 w 1931622"/>
              <a:gd name="connsiteY19" fmla="*/ 47940 h 1358395"/>
              <a:gd name="connsiteX0" fmla="*/ 56614 w 1931622"/>
              <a:gd name="connsiteY0" fmla="*/ 44138 h 1354593"/>
              <a:gd name="connsiteX1" fmla="*/ 168526 w 1931622"/>
              <a:gd name="connsiteY1" fmla="*/ 104452 h 1354593"/>
              <a:gd name="connsiteX2" fmla="*/ 253494 w 1931622"/>
              <a:gd name="connsiteY2" fmla="*/ 49962 h 1354593"/>
              <a:gd name="connsiteX3" fmla="*/ 276411 w 1931622"/>
              <a:gd name="connsiteY3" fmla="*/ 185236 h 1354593"/>
              <a:gd name="connsiteX4" fmla="*/ 1843152 w 1931622"/>
              <a:gd name="connsiteY4" fmla="*/ 182926 h 1354593"/>
              <a:gd name="connsiteX5" fmla="*/ 1928231 w 1931622"/>
              <a:gd name="connsiteY5" fmla="*/ 258978 h 1354593"/>
              <a:gd name="connsiteX6" fmla="*/ 1912382 w 1931622"/>
              <a:gd name="connsiteY6" fmla="*/ 690093 h 1354593"/>
              <a:gd name="connsiteX7" fmla="*/ 1901046 w 1931622"/>
              <a:gd name="connsiteY7" fmla="*/ 1222135 h 1354593"/>
              <a:gd name="connsiteX8" fmla="*/ 1832116 w 1931622"/>
              <a:gd name="connsiteY8" fmla="*/ 1317713 h 1354593"/>
              <a:gd name="connsiteX9" fmla="*/ 1721753 w 1931622"/>
              <a:gd name="connsiteY9" fmla="*/ 1350359 h 1354593"/>
              <a:gd name="connsiteX10" fmla="*/ 1653625 w 1931622"/>
              <a:gd name="connsiteY10" fmla="*/ 1348047 h 1354593"/>
              <a:gd name="connsiteX11" fmla="*/ 688529 w 1931622"/>
              <a:gd name="connsiteY11" fmla="*/ 1350133 h 1354593"/>
              <a:gd name="connsiteX12" fmla="*/ 548481 w 1931622"/>
              <a:gd name="connsiteY12" fmla="*/ 1347784 h 1354593"/>
              <a:gd name="connsiteX13" fmla="*/ 186821 w 1931622"/>
              <a:gd name="connsiteY13" fmla="*/ 1352559 h 1354593"/>
              <a:gd name="connsiteX14" fmla="*/ 77558 w 1931622"/>
              <a:gd name="connsiteY14" fmla="*/ 1309262 h 1354593"/>
              <a:gd name="connsiteX15" fmla="*/ 32286 w 1931622"/>
              <a:gd name="connsiteY15" fmla="*/ 1215048 h 1354593"/>
              <a:gd name="connsiteX16" fmla="*/ 20075 w 1931622"/>
              <a:gd name="connsiteY16" fmla="*/ 1084888 h 1354593"/>
              <a:gd name="connsiteX17" fmla="*/ 15455 w 1931622"/>
              <a:gd name="connsiteY17" fmla="*/ 1009935 h 1354593"/>
              <a:gd name="connsiteX18" fmla="*/ 5141 w 1931622"/>
              <a:gd name="connsiteY18" fmla="*/ 864159 h 1354593"/>
              <a:gd name="connsiteX19" fmla="*/ 56614 w 1931622"/>
              <a:gd name="connsiteY19" fmla="*/ 44138 h 1354593"/>
              <a:gd name="connsiteX0" fmla="*/ 56614 w 1931622"/>
              <a:gd name="connsiteY0" fmla="*/ 78642 h 1389097"/>
              <a:gd name="connsiteX1" fmla="*/ 168526 w 1931622"/>
              <a:gd name="connsiteY1" fmla="*/ 33448 h 1389097"/>
              <a:gd name="connsiteX2" fmla="*/ 253494 w 1931622"/>
              <a:gd name="connsiteY2" fmla="*/ 84466 h 1389097"/>
              <a:gd name="connsiteX3" fmla="*/ 276411 w 1931622"/>
              <a:gd name="connsiteY3" fmla="*/ 219740 h 1389097"/>
              <a:gd name="connsiteX4" fmla="*/ 1843152 w 1931622"/>
              <a:gd name="connsiteY4" fmla="*/ 217430 h 1389097"/>
              <a:gd name="connsiteX5" fmla="*/ 1928231 w 1931622"/>
              <a:gd name="connsiteY5" fmla="*/ 293482 h 1389097"/>
              <a:gd name="connsiteX6" fmla="*/ 1912382 w 1931622"/>
              <a:gd name="connsiteY6" fmla="*/ 724597 h 1389097"/>
              <a:gd name="connsiteX7" fmla="*/ 1901046 w 1931622"/>
              <a:gd name="connsiteY7" fmla="*/ 1256639 h 1389097"/>
              <a:gd name="connsiteX8" fmla="*/ 1832116 w 1931622"/>
              <a:gd name="connsiteY8" fmla="*/ 1352217 h 1389097"/>
              <a:gd name="connsiteX9" fmla="*/ 1721753 w 1931622"/>
              <a:gd name="connsiteY9" fmla="*/ 1384863 h 1389097"/>
              <a:gd name="connsiteX10" fmla="*/ 1653625 w 1931622"/>
              <a:gd name="connsiteY10" fmla="*/ 1382551 h 1389097"/>
              <a:gd name="connsiteX11" fmla="*/ 688529 w 1931622"/>
              <a:gd name="connsiteY11" fmla="*/ 1384637 h 1389097"/>
              <a:gd name="connsiteX12" fmla="*/ 548481 w 1931622"/>
              <a:gd name="connsiteY12" fmla="*/ 1382288 h 1389097"/>
              <a:gd name="connsiteX13" fmla="*/ 186821 w 1931622"/>
              <a:gd name="connsiteY13" fmla="*/ 1387063 h 1389097"/>
              <a:gd name="connsiteX14" fmla="*/ 77558 w 1931622"/>
              <a:gd name="connsiteY14" fmla="*/ 1343766 h 1389097"/>
              <a:gd name="connsiteX15" fmla="*/ 32286 w 1931622"/>
              <a:gd name="connsiteY15" fmla="*/ 1249552 h 1389097"/>
              <a:gd name="connsiteX16" fmla="*/ 20075 w 1931622"/>
              <a:gd name="connsiteY16" fmla="*/ 1119392 h 1389097"/>
              <a:gd name="connsiteX17" fmla="*/ 15455 w 1931622"/>
              <a:gd name="connsiteY17" fmla="*/ 1044439 h 1389097"/>
              <a:gd name="connsiteX18" fmla="*/ 5141 w 1931622"/>
              <a:gd name="connsiteY18" fmla="*/ 898663 h 1389097"/>
              <a:gd name="connsiteX19" fmla="*/ 56614 w 1931622"/>
              <a:gd name="connsiteY19" fmla="*/ 78642 h 1389097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280337 w 1935548"/>
              <a:gd name="connsiteY3" fmla="*/ 224497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6365 h 1393854"/>
              <a:gd name="connsiteX1" fmla="*/ 172452 w 1935548"/>
              <a:gd name="connsiteY1" fmla="*/ 38205 h 1393854"/>
              <a:gd name="connsiteX2" fmla="*/ 257420 w 1935548"/>
              <a:gd name="connsiteY2" fmla="*/ 89223 h 1393854"/>
              <a:gd name="connsiteX3" fmla="*/ 660165 w 1935548"/>
              <a:gd name="connsiteY3" fmla="*/ 6448 h 1393854"/>
              <a:gd name="connsiteX4" fmla="*/ 1847078 w 1935548"/>
              <a:gd name="connsiteY4" fmla="*/ 222187 h 1393854"/>
              <a:gd name="connsiteX5" fmla="*/ 1932157 w 1935548"/>
              <a:gd name="connsiteY5" fmla="*/ 298239 h 1393854"/>
              <a:gd name="connsiteX6" fmla="*/ 1916308 w 1935548"/>
              <a:gd name="connsiteY6" fmla="*/ 729354 h 1393854"/>
              <a:gd name="connsiteX7" fmla="*/ 1904972 w 1935548"/>
              <a:gd name="connsiteY7" fmla="*/ 1261396 h 1393854"/>
              <a:gd name="connsiteX8" fmla="*/ 1836042 w 1935548"/>
              <a:gd name="connsiteY8" fmla="*/ 1356974 h 1393854"/>
              <a:gd name="connsiteX9" fmla="*/ 1725679 w 1935548"/>
              <a:gd name="connsiteY9" fmla="*/ 1389620 h 1393854"/>
              <a:gd name="connsiteX10" fmla="*/ 1657551 w 1935548"/>
              <a:gd name="connsiteY10" fmla="*/ 1387308 h 1393854"/>
              <a:gd name="connsiteX11" fmla="*/ 692455 w 1935548"/>
              <a:gd name="connsiteY11" fmla="*/ 1389394 h 1393854"/>
              <a:gd name="connsiteX12" fmla="*/ 552407 w 1935548"/>
              <a:gd name="connsiteY12" fmla="*/ 1387045 h 1393854"/>
              <a:gd name="connsiteX13" fmla="*/ 190747 w 1935548"/>
              <a:gd name="connsiteY13" fmla="*/ 1391820 h 1393854"/>
              <a:gd name="connsiteX14" fmla="*/ 81484 w 1935548"/>
              <a:gd name="connsiteY14" fmla="*/ 1348523 h 1393854"/>
              <a:gd name="connsiteX15" fmla="*/ 36212 w 1935548"/>
              <a:gd name="connsiteY15" fmla="*/ 1254309 h 1393854"/>
              <a:gd name="connsiteX16" fmla="*/ 24001 w 1935548"/>
              <a:gd name="connsiteY16" fmla="*/ 1124149 h 1393854"/>
              <a:gd name="connsiteX17" fmla="*/ 19381 w 1935548"/>
              <a:gd name="connsiteY17" fmla="*/ 1049196 h 1393854"/>
              <a:gd name="connsiteX18" fmla="*/ 9067 w 1935548"/>
              <a:gd name="connsiteY18" fmla="*/ 903420 h 1393854"/>
              <a:gd name="connsiteX19" fmla="*/ 32405 w 1935548"/>
              <a:gd name="connsiteY19" fmla="*/ 76365 h 1393854"/>
              <a:gd name="connsiteX0" fmla="*/ 32405 w 1935548"/>
              <a:gd name="connsiteY0" fmla="*/ 73988 h 1391477"/>
              <a:gd name="connsiteX1" fmla="*/ 172452 w 1935548"/>
              <a:gd name="connsiteY1" fmla="*/ 35828 h 1391477"/>
              <a:gd name="connsiteX2" fmla="*/ 292589 w 1935548"/>
              <a:gd name="connsiteY2" fmla="*/ 37609 h 1391477"/>
              <a:gd name="connsiteX3" fmla="*/ 660165 w 1935548"/>
              <a:gd name="connsiteY3" fmla="*/ 4071 h 1391477"/>
              <a:gd name="connsiteX4" fmla="*/ 1847078 w 1935548"/>
              <a:gd name="connsiteY4" fmla="*/ 219810 h 1391477"/>
              <a:gd name="connsiteX5" fmla="*/ 1932157 w 1935548"/>
              <a:gd name="connsiteY5" fmla="*/ 295862 h 1391477"/>
              <a:gd name="connsiteX6" fmla="*/ 1916308 w 1935548"/>
              <a:gd name="connsiteY6" fmla="*/ 726977 h 1391477"/>
              <a:gd name="connsiteX7" fmla="*/ 1904972 w 1935548"/>
              <a:gd name="connsiteY7" fmla="*/ 1259019 h 1391477"/>
              <a:gd name="connsiteX8" fmla="*/ 1836042 w 1935548"/>
              <a:gd name="connsiteY8" fmla="*/ 1354597 h 1391477"/>
              <a:gd name="connsiteX9" fmla="*/ 1725679 w 1935548"/>
              <a:gd name="connsiteY9" fmla="*/ 1387243 h 1391477"/>
              <a:gd name="connsiteX10" fmla="*/ 1657551 w 1935548"/>
              <a:gd name="connsiteY10" fmla="*/ 1384931 h 1391477"/>
              <a:gd name="connsiteX11" fmla="*/ 692455 w 1935548"/>
              <a:gd name="connsiteY11" fmla="*/ 1387017 h 1391477"/>
              <a:gd name="connsiteX12" fmla="*/ 552407 w 1935548"/>
              <a:gd name="connsiteY12" fmla="*/ 1384668 h 1391477"/>
              <a:gd name="connsiteX13" fmla="*/ 190747 w 1935548"/>
              <a:gd name="connsiteY13" fmla="*/ 1389443 h 1391477"/>
              <a:gd name="connsiteX14" fmla="*/ 81484 w 1935548"/>
              <a:gd name="connsiteY14" fmla="*/ 1346146 h 1391477"/>
              <a:gd name="connsiteX15" fmla="*/ 36212 w 1935548"/>
              <a:gd name="connsiteY15" fmla="*/ 1251932 h 1391477"/>
              <a:gd name="connsiteX16" fmla="*/ 24001 w 1935548"/>
              <a:gd name="connsiteY16" fmla="*/ 1121772 h 1391477"/>
              <a:gd name="connsiteX17" fmla="*/ 19381 w 1935548"/>
              <a:gd name="connsiteY17" fmla="*/ 1046819 h 1391477"/>
              <a:gd name="connsiteX18" fmla="*/ 9067 w 1935548"/>
              <a:gd name="connsiteY18" fmla="*/ 901043 h 1391477"/>
              <a:gd name="connsiteX19" fmla="*/ 32405 w 1935548"/>
              <a:gd name="connsiteY19" fmla="*/ 73988 h 1391477"/>
              <a:gd name="connsiteX0" fmla="*/ 32405 w 1985427"/>
              <a:gd name="connsiteY0" fmla="*/ 73988 h 1391477"/>
              <a:gd name="connsiteX1" fmla="*/ 172452 w 1985427"/>
              <a:gd name="connsiteY1" fmla="*/ 35828 h 1391477"/>
              <a:gd name="connsiteX2" fmla="*/ 292589 w 1985427"/>
              <a:gd name="connsiteY2" fmla="*/ 37609 h 1391477"/>
              <a:gd name="connsiteX3" fmla="*/ 660165 w 1985427"/>
              <a:gd name="connsiteY3" fmla="*/ 4071 h 1391477"/>
              <a:gd name="connsiteX4" fmla="*/ 1973688 w 1985427"/>
              <a:gd name="connsiteY4" fmla="*/ 29897 h 1391477"/>
              <a:gd name="connsiteX5" fmla="*/ 1932157 w 1985427"/>
              <a:gd name="connsiteY5" fmla="*/ 295862 h 1391477"/>
              <a:gd name="connsiteX6" fmla="*/ 1916308 w 1985427"/>
              <a:gd name="connsiteY6" fmla="*/ 726977 h 1391477"/>
              <a:gd name="connsiteX7" fmla="*/ 1904972 w 1985427"/>
              <a:gd name="connsiteY7" fmla="*/ 1259019 h 1391477"/>
              <a:gd name="connsiteX8" fmla="*/ 1836042 w 1985427"/>
              <a:gd name="connsiteY8" fmla="*/ 1354597 h 1391477"/>
              <a:gd name="connsiteX9" fmla="*/ 1725679 w 1985427"/>
              <a:gd name="connsiteY9" fmla="*/ 1387243 h 1391477"/>
              <a:gd name="connsiteX10" fmla="*/ 1657551 w 1985427"/>
              <a:gd name="connsiteY10" fmla="*/ 1384931 h 1391477"/>
              <a:gd name="connsiteX11" fmla="*/ 692455 w 1985427"/>
              <a:gd name="connsiteY11" fmla="*/ 1387017 h 1391477"/>
              <a:gd name="connsiteX12" fmla="*/ 552407 w 1985427"/>
              <a:gd name="connsiteY12" fmla="*/ 1384668 h 1391477"/>
              <a:gd name="connsiteX13" fmla="*/ 190747 w 1985427"/>
              <a:gd name="connsiteY13" fmla="*/ 1389443 h 1391477"/>
              <a:gd name="connsiteX14" fmla="*/ 81484 w 1985427"/>
              <a:gd name="connsiteY14" fmla="*/ 1346146 h 1391477"/>
              <a:gd name="connsiteX15" fmla="*/ 36212 w 1985427"/>
              <a:gd name="connsiteY15" fmla="*/ 1251932 h 1391477"/>
              <a:gd name="connsiteX16" fmla="*/ 24001 w 1985427"/>
              <a:gd name="connsiteY16" fmla="*/ 1121772 h 1391477"/>
              <a:gd name="connsiteX17" fmla="*/ 19381 w 1985427"/>
              <a:gd name="connsiteY17" fmla="*/ 1046819 h 1391477"/>
              <a:gd name="connsiteX18" fmla="*/ 9067 w 1985427"/>
              <a:gd name="connsiteY18" fmla="*/ 901043 h 1391477"/>
              <a:gd name="connsiteX19" fmla="*/ 32405 w 1985427"/>
              <a:gd name="connsiteY19" fmla="*/ 73988 h 1391477"/>
              <a:gd name="connsiteX0" fmla="*/ 32405 w 2424686"/>
              <a:gd name="connsiteY0" fmla="*/ 73988 h 1391477"/>
              <a:gd name="connsiteX1" fmla="*/ 172452 w 2424686"/>
              <a:gd name="connsiteY1" fmla="*/ 35828 h 1391477"/>
              <a:gd name="connsiteX2" fmla="*/ 292589 w 2424686"/>
              <a:gd name="connsiteY2" fmla="*/ 37609 h 1391477"/>
              <a:gd name="connsiteX3" fmla="*/ 660165 w 2424686"/>
              <a:gd name="connsiteY3" fmla="*/ 4071 h 1391477"/>
              <a:gd name="connsiteX4" fmla="*/ 1973688 w 2424686"/>
              <a:gd name="connsiteY4" fmla="*/ 29897 h 1391477"/>
              <a:gd name="connsiteX5" fmla="*/ 2424526 w 2424686"/>
              <a:gd name="connsiteY5" fmla="*/ 91880 h 1391477"/>
              <a:gd name="connsiteX6" fmla="*/ 1916308 w 2424686"/>
              <a:gd name="connsiteY6" fmla="*/ 726977 h 1391477"/>
              <a:gd name="connsiteX7" fmla="*/ 1904972 w 2424686"/>
              <a:gd name="connsiteY7" fmla="*/ 1259019 h 1391477"/>
              <a:gd name="connsiteX8" fmla="*/ 1836042 w 2424686"/>
              <a:gd name="connsiteY8" fmla="*/ 1354597 h 1391477"/>
              <a:gd name="connsiteX9" fmla="*/ 1725679 w 2424686"/>
              <a:gd name="connsiteY9" fmla="*/ 1387243 h 1391477"/>
              <a:gd name="connsiteX10" fmla="*/ 1657551 w 2424686"/>
              <a:gd name="connsiteY10" fmla="*/ 1384931 h 1391477"/>
              <a:gd name="connsiteX11" fmla="*/ 692455 w 2424686"/>
              <a:gd name="connsiteY11" fmla="*/ 1387017 h 1391477"/>
              <a:gd name="connsiteX12" fmla="*/ 552407 w 2424686"/>
              <a:gd name="connsiteY12" fmla="*/ 1384668 h 1391477"/>
              <a:gd name="connsiteX13" fmla="*/ 190747 w 2424686"/>
              <a:gd name="connsiteY13" fmla="*/ 1389443 h 1391477"/>
              <a:gd name="connsiteX14" fmla="*/ 81484 w 2424686"/>
              <a:gd name="connsiteY14" fmla="*/ 1346146 h 1391477"/>
              <a:gd name="connsiteX15" fmla="*/ 36212 w 2424686"/>
              <a:gd name="connsiteY15" fmla="*/ 1251932 h 1391477"/>
              <a:gd name="connsiteX16" fmla="*/ 24001 w 2424686"/>
              <a:gd name="connsiteY16" fmla="*/ 1121772 h 1391477"/>
              <a:gd name="connsiteX17" fmla="*/ 19381 w 2424686"/>
              <a:gd name="connsiteY17" fmla="*/ 1046819 h 1391477"/>
              <a:gd name="connsiteX18" fmla="*/ 9067 w 2424686"/>
              <a:gd name="connsiteY18" fmla="*/ 901043 h 1391477"/>
              <a:gd name="connsiteX19" fmla="*/ 32405 w 2424686"/>
              <a:gd name="connsiteY19" fmla="*/ 73988 h 1391477"/>
              <a:gd name="connsiteX0" fmla="*/ 32405 w 2425734"/>
              <a:gd name="connsiteY0" fmla="*/ 73988 h 1391477"/>
              <a:gd name="connsiteX1" fmla="*/ 172452 w 2425734"/>
              <a:gd name="connsiteY1" fmla="*/ 35828 h 1391477"/>
              <a:gd name="connsiteX2" fmla="*/ 292589 w 2425734"/>
              <a:gd name="connsiteY2" fmla="*/ 37609 h 1391477"/>
              <a:gd name="connsiteX3" fmla="*/ 660165 w 2425734"/>
              <a:gd name="connsiteY3" fmla="*/ 4071 h 1391477"/>
              <a:gd name="connsiteX4" fmla="*/ 1973688 w 2425734"/>
              <a:gd name="connsiteY4" fmla="*/ 29897 h 1391477"/>
              <a:gd name="connsiteX5" fmla="*/ 2424526 w 2425734"/>
              <a:gd name="connsiteY5" fmla="*/ 91880 h 1391477"/>
              <a:gd name="connsiteX6" fmla="*/ 1916308 w 2425734"/>
              <a:gd name="connsiteY6" fmla="*/ 726977 h 1391477"/>
              <a:gd name="connsiteX7" fmla="*/ 2425477 w 2425734"/>
              <a:gd name="connsiteY7" fmla="*/ 1322324 h 1391477"/>
              <a:gd name="connsiteX8" fmla="*/ 1836042 w 2425734"/>
              <a:gd name="connsiteY8" fmla="*/ 1354597 h 1391477"/>
              <a:gd name="connsiteX9" fmla="*/ 1725679 w 2425734"/>
              <a:gd name="connsiteY9" fmla="*/ 1387243 h 1391477"/>
              <a:gd name="connsiteX10" fmla="*/ 1657551 w 2425734"/>
              <a:gd name="connsiteY10" fmla="*/ 1384931 h 1391477"/>
              <a:gd name="connsiteX11" fmla="*/ 692455 w 2425734"/>
              <a:gd name="connsiteY11" fmla="*/ 1387017 h 1391477"/>
              <a:gd name="connsiteX12" fmla="*/ 552407 w 2425734"/>
              <a:gd name="connsiteY12" fmla="*/ 1384668 h 1391477"/>
              <a:gd name="connsiteX13" fmla="*/ 190747 w 2425734"/>
              <a:gd name="connsiteY13" fmla="*/ 1389443 h 1391477"/>
              <a:gd name="connsiteX14" fmla="*/ 81484 w 2425734"/>
              <a:gd name="connsiteY14" fmla="*/ 1346146 h 1391477"/>
              <a:gd name="connsiteX15" fmla="*/ 36212 w 2425734"/>
              <a:gd name="connsiteY15" fmla="*/ 1251932 h 1391477"/>
              <a:gd name="connsiteX16" fmla="*/ 24001 w 2425734"/>
              <a:gd name="connsiteY16" fmla="*/ 1121772 h 1391477"/>
              <a:gd name="connsiteX17" fmla="*/ 19381 w 2425734"/>
              <a:gd name="connsiteY17" fmla="*/ 1046819 h 1391477"/>
              <a:gd name="connsiteX18" fmla="*/ 9067 w 2425734"/>
              <a:gd name="connsiteY18" fmla="*/ 901043 h 1391477"/>
              <a:gd name="connsiteX19" fmla="*/ 32405 w 2425734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24526 w 2475973"/>
              <a:gd name="connsiteY5" fmla="*/ 91880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75973"/>
              <a:gd name="connsiteY0" fmla="*/ 73988 h 1391477"/>
              <a:gd name="connsiteX1" fmla="*/ 172452 w 2475973"/>
              <a:gd name="connsiteY1" fmla="*/ 35828 h 1391477"/>
              <a:gd name="connsiteX2" fmla="*/ 292589 w 2475973"/>
              <a:gd name="connsiteY2" fmla="*/ 37609 h 1391477"/>
              <a:gd name="connsiteX3" fmla="*/ 660165 w 2475973"/>
              <a:gd name="connsiteY3" fmla="*/ 4071 h 1391477"/>
              <a:gd name="connsiteX4" fmla="*/ 1973688 w 2475973"/>
              <a:gd name="connsiteY4" fmla="*/ 29897 h 1391477"/>
              <a:gd name="connsiteX5" fmla="*/ 2403424 w 2475973"/>
              <a:gd name="connsiteY5" fmla="*/ 63745 h 1391477"/>
              <a:gd name="connsiteX6" fmla="*/ 2436813 w 2475973"/>
              <a:gd name="connsiteY6" fmla="*/ 712909 h 1391477"/>
              <a:gd name="connsiteX7" fmla="*/ 2425477 w 2475973"/>
              <a:gd name="connsiteY7" fmla="*/ 1322324 h 1391477"/>
              <a:gd name="connsiteX8" fmla="*/ 1836042 w 2475973"/>
              <a:gd name="connsiteY8" fmla="*/ 1354597 h 1391477"/>
              <a:gd name="connsiteX9" fmla="*/ 1725679 w 2475973"/>
              <a:gd name="connsiteY9" fmla="*/ 1387243 h 1391477"/>
              <a:gd name="connsiteX10" fmla="*/ 1657551 w 2475973"/>
              <a:gd name="connsiteY10" fmla="*/ 1384931 h 1391477"/>
              <a:gd name="connsiteX11" fmla="*/ 692455 w 2475973"/>
              <a:gd name="connsiteY11" fmla="*/ 1387017 h 1391477"/>
              <a:gd name="connsiteX12" fmla="*/ 552407 w 2475973"/>
              <a:gd name="connsiteY12" fmla="*/ 1384668 h 1391477"/>
              <a:gd name="connsiteX13" fmla="*/ 190747 w 2475973"/>
              <a:gd name="connsiteY13" fmla="*/ 1389443 h 1391477"/>
              <a:gd name="connsiteX14" fmla="*/ 81484 w 2475973"/>
              <a:gd name="connsiteY14" fmla="*/ 1346146 h 1391477"/>
              <a:gd name="connsiteX15" fmla="*/ 36212 w 2475973"/>
              <a:gd name="connsiteY15" fmla="*/ 1251932 h 1391477"/>
              <a:gd name="connsiteX16" fmla="*/ 24001 w 2475973"/>
              <a:gd name="connsiteY16" fmla="*/ 1121772 h 1391477"/>
              <a:gd name="connsiteX17" fmla="*/ 19381 w 2475973"/>
              <a:gd name="connsiteY17" fmla="*/ 1046819 h 1391477"/>
              <a:gd name="connsiteX18" fmla="*/ 9067 w 2475973"/>
              <a:gd name="connsiteY18" fmla="*/ 901043 h 1391477"/>
              <a:gd name="connsiteX19" fmla="*/ 32405 w 2475973"/>
              <a:gd name="connsiteY19" fmla="*/ 73988 h 1391477"/>
              <a:gd name="connsiteX0" fmla="*/ 32405 w 2451442"/>
              <a:gd name="connsiteY0" fmla="*/ 73988 h 1393632"/>
              <a:gd name="connsiteX1" fmla="*/ 172452 w 2451442"/>
              <a:gd name="connsiteY1" fmla="*/ 35828 h 1393632"/>
              <a:gd name="connsiteX2" fmla="*/ 292589 w 2451442"/>
              <a:gd name="connsiteY2" fmla="*/ 37609 h 1393632"/>
              <a:gd name="connsiteX3" fmla="*/ 660165 w 2451442"/>
              <a:gd name="connsiteY3" fmla="*/ 4071 h 1393632"/>
              <a:gd name="connsiteX4" fmla="*/ 1973688 w 2451442"/>
              <a:gd name="connsiteY4" fmla="*/ 29897 h 1393632"/>
              <a:gd name="connsiteX5" fmla="*/ 2403424 w 2451442"/>
              <a:gd name="connsiteY5" fmla="*/ 63745 h 1393632"/>
              <a:gd name="connsiteX6" fmla="*/ 2436813 w 2451442"/>
              <a:gd name="connsiteY6" fmla="*/ 712909 h 1393632"/>
              <a:gd name="connsiteX7" fmla="*/ 2425477 w 2451442"/>
              <a:gd name="connsiteY7" fmla="*/ 1322324 h 1393632"/>
              <a:gd name="connsiteX8" fmla="*/ 1836042 w 2451442"/>
              <a:gd name="connsiteY8" fmla="*/ 1354597 h 1393632"/>
              <a:gd name="connsiteX9" fmla="*/ 1725679 w 2451442"/>
              <a:gd name="connsiteY9" fmla="*/ 1387243 h 1393632"/>
              <a:gd name="connsiteX10" fmla="*/ 1657551 w 2451442"/>
              <a:gd name="connsiteY10" fmla="*/ 1384931 h 1393632"/>
              <a:gd name="connsiteX11" fmla="*/ 692455 w 2451442"/>
              <a:gd name="connsiteY11" fmla="*/ 1387017 h 1393632"/>
              <a:gd name="connsiteX12" fmla="*/ 552407 w 2451442"/>
              <a:gd name="connsiteY12" fmla="*/ 1384668 h 1393632"/>
              <a:gd name="connsiteX13" fmla="*/ 190747 w 2451442"/>
              <a:gd name="connsiteY13" fmla="*/ 1389443 h 1393632"/>
              <a:gd name="connsiteX14" fmla="*/ 81484 w 2451442"/>
              <a:gd name="connsiteY14" fmla="*/ 1346146 h 1393632"/>
              <a:gd name="connsiteX15" fmla="*/ 36212 w 2451442"/>
              <a:gd name="connsiteY15" fmla="*/ 1251932 h 1393632"/>
              <a:gd name="connsiteX16" fmla="*/ 24001 w 2451442"/>
              <a:gd name="connsiteY16" fmla="*/ 1121772 h 1393632"/>
              <a:gd name="connsiteX17" fmla="*/ 19381 w 2451442"/>
              <a:gd name="connsiteY17" fmla="*/ 1046819 h 1393632"/>
              <a:gd name="connsiteX18" fmla="*/ 9067 w 2451442"/>
              <a:gd name="connsiteY18" fmla="*/ 901043 h 1393632"/>
              <a:gd name="connsiteX19" fmla="*/ 32405 w 2451442"/>
              <a:gd name="connsiteY19" fmla="*/ 73988 h 1393632"/>
              <a:gd name="connsiteX0" fmla="*/ 32405 w 2477001"/>
              <a:gd name="connsiteY0" fmla="*/ 73988 h 1440179"/>
              <a:gd name="connsiteX1" fmla="*/ 172452 w 2477001"/>
              <a:gd name="connsiteY1" fmla="*/ 35828 h 1440179"/>
              <a:gd name="connsiteX2" fmla="*/ 292589 w 2477001"/>
              <a:gd name="connsiteY2" fmla="*/ 37609 h 1440179"/>
              <a:gd name="connsiteX3" fmla="*/ 660165 w 2477001"/>
              <a:gd name="connsiteY3" fmla="*/ 4071 h 1440179"/>
              <a:gd name="connsiteX4" fmla="*/ 1973688 w 2477001"/>
              <a:gd name="connsiteY4" fmla="*/ 29897 h 1440179"/>
              <a:gd name="connsiteX5" fmla="*/ 2403424 w 2477001"/>
              <a:gd name="connsiteY5" fmla="*/ 63745 h 1440179"/>
              <a:gd name="connsiteX6" fmla="*/ 2436813 w 2477001"/>
              <a:gd name="connsiteY6" fmla="*/ 712909 h 1440179"/>
              <a:gd name="connsiteX7" fmla="*/ 2425477 w 2477001"/>
              <a:gd name="connsiteY7" fmla="*/ 1322324 h 1440179"/>
              <a:gd name="connsiteX8" fmla="*/ 1821974 w 2477001"/>
              <a:gd name="connsiteY8" fmla="*/ 1439003 h 1440179"/>
              <a:gd name="connsiteX9" fmla="*/ 1725679 w 2477001"/>
              <a:gd name="connsiteY9" fmla="*/ 1387243 h 1440179"/>
              <a:gd name="connsiteX10" fmla="*/ 1657551 w 2477001"/>
              <a:gd name="connsiteY10" fmla="*/ 1384931 h 1440179"/>
              <a:gd name="connsiteX11" fmla="*/ 692455 w 2477001"/>
              <a:gd name="connsiteY11" fmla="*/ 1387017 h 1440179"/>
              <a:gd name="connsiteX12" fmla="*/ 552407 w 2477001"/>
              <a:gd name="connsiteY12" fmla="*/ 1384668 h 1440179"/>
              <a:gd name="connsiteX13" fmla="*/ 190747 w 2477001"/>
              <a:gd name="connsiteY13" fmla="*/ 1389443 h 1440179"/>
              <a:gd name="connsiteX14" fmla="*/ 81484 w 2477001"/>
              <a:gd name="connsiteY14" fmla="*/ 1346146 h 1440179"/>
              <a:gd name="connsiteX15" fmla="*/ 36212 w 2477001"/>
              <a:gd name="connsiteY15" fmla="*/ 1251932 h 1440179"/>
              <a:gd name="connsiteX16" fmla="*/ 24001 w 2477001"/>
              <a:gd name="connsiteY16" fmla="*/ 1121772 h 1440179"/>
              <a:gd name="connsiteX17" fmla="*/ 19381 w 2477001"/>
              <a:gd name="connsiteY17" fmla="*/ 1046819 h 1440179"/>
              <a:gd name="connsiteX18" fmla="*/ 9067 w 2477001"/>
              <a:gd name="connsiteY18" fmla="*/ 901043 h 1440179"/>
              <a:gd name="connsiteX19" fmla="*/ 32405 w 2477001"/>
              <a:gd name="connsiteY19" fmla="*/ 73988 h 1440179"/>
              <a:gd name="connsiteX0" fmla="*/ 32405 w 2477001"/>
              <a:gd name="connsiteY0" fmla="*/ 73988 h 1455398"/>
              <a:gd name="connsiteX1" fmla="*/ 172452 w 2477001"/>
              <a:gd name="connsiteY1" fmla="*/ 35828 h 1455398"/>
              <a:gd name="connsiteX2" fmla="*/ 292589 w 2477001"/>
              <a:gd name="connsiteY2" fmla="*/ 37609 h 1455398"/>
              <a:gd name="connsiteX3" fmla="*/ 660165 w 2477001"/>
              <a:gd name="connsiteY3" fmla="*/ 4071 h 1455398"/>
              <a:gd name="connsiteX4" fmla="*/ 1973688 w 2477001"/>
              <a:gd name="connsiteY4" fmla="*/ 29897 h 1455398"/>
              <a:gd name="connsiteX5" fmla="*/ 2403424 w 2477001"/>
              <a:gd name="connsiteY5" fmla="*/ 63745 h 1455398"/>
              <a:gd name="connsiteX6" fmla="*/ 2436813 w 2477001"/>
              <a:gd name="connsiteY6" fmla="*/ 712909 h 1455398"/>
              <a:gd name="connsiteX7" fmla="*/ 2425477 w 2477001"/>
              <a:gd name="connsiteY7" fmla="*/ 1322324 h 1455398"/>
              <a:gd name="connsiteX8" fmla="*/ 1821974 w 2477001"/>
              <a:gd name="connsiteY8" fmla="*/ 1439003 h 1455398"/>
              <a:gd name="connsiteX9" fmla="*/ 1725679 w 2477001"/>
              <a:gd name="connsiteY9" fmla="*/ 1387243 h 1455398"/>
              <a:gd name="connsiteX10" fmla="*/ 1453569 w 2477001"/>
              <a:gd name="connsiteY10" fmla="*/ 1455269 h 1455398"/>
              <a:gd name="connsiteX11" fmla="*/ 692455 w 2477001"/>
              <a:gd name="connsiteY11" fmla="*/ 1387017 h 1455398"/>
              <a:gd name="connsiteX12" fmla="*/ 552407 w 2477001"/>
              <a:gd name="connsiteY12" fmla="*/ 1384668 h 1455398"/>
              <a:gd name="connsiteX13" fmla="*/ 190747 w 2477001"/>
              <a:gd name="connsiteY13" fmla="*/ 1389443 h 1455398"/>
              <a:gd name="connsiteX14" fmla="*/ 81484 w 2477001"/>
              <a:gd name="connsiteY14" fmla="*/ 1346146 h 1455398"/>
              <a:gd name="connsiteX15" fmla="*/ 36212 w 2477001"/>
              <a:gd name="connsiteY15" fmla="*/ 1251932 h 1455398"/>
              <a:gd name="connsiteX16" fmla="*/ 24001 w 2477001"/>
              <a:gd name="connsiteY16" fmla="*/ 1121772 h 1455398"/>
              <a:gd name="connsiteX17" fmla="*/ 19381 w 2477001"/>
              <a:gd name="connsiteY17" fmla="*/ 1046819 h 1455398"/>
              <a:gd name="connsiteX18" fmla="*/ 9067 w 2477001"/>
              <a:gd name="connsiteY18" fmla="*/ 901043 h 1455398"/>
              <a:gd name="connsiteX19" fmla="*/ 32405 w 2477001"/>
              <a:gd name="connsiteY19" fmla="*/ 73988 h 1455398"/>
              <a:gd name="connsiteX0" fmla="*/ 32405 w 2477001"/>
              <a:gd name="connsiteY0" fmla="*/ 73988 h 1457091"/>
              <a:gd name="connsiteX1" fmla="*/ 172452 w 2477001"/>
              <a:gd name="connsiteY1" fmla="*/ 35828 h 1457091"/>
              <a:gd name="connsiteX2" fmla="*/ 292589 w 2477001"/>
              <a:gd name="connsiteY2" fmla="*/ 37609 h 1457091"/>
              <a:gd name="connsiteX3" fmla="*/ 660165 w 2477001"/>
              <a:gd name="connsiteY3" fmla="*/ 4071 h 1457091"/>
              <a:gd name="connsiteX4" fmla="*/ 1973688 w 2477001"/>
              <a:gd name="connsiteY4" fmla="*/ 29897 h 1457091"/>
              <a:gd name="connsiteX5" fmla="*/ 2403424 w 2477001"/>
              <a:gd name="connsiteY5" fmla="*/ 63745 h 1457091"/>
              <a:gd name="connsiteX6" fmla="*/ 2436813 w 2477001"/>
              <a:gd name="connsiteY6" fmla="*/ 712909 h 1457091"/>
              <a:gd name="connsiteX7" fmla="*/ 2425477 w 2477001"/>
              <a:gd name="connsiteY7" fmla="*/ 1322324 h 1457091"/>
              <a:gd name="connsiteX8" fmla="*/ 1821974 w 2477001"/>
              <a:gd name="connsiteY8" fmla="*/ 1439003 h 1457091"/>
              <a:gd name="connsiteX9" fmla="*/ 1676442 w 2477001"/>
              <a:gd name="connsiteY9" fmla="*/ 1436480 h 1457091"/>
              <a:gd name="connsiteX10" fmla="*/ 1453569 w 2477001"/>
              <a:gd name="connsiteY10" fmla="*/ 1455269 h 1457091"/>
              <a:gd name="connsiteX11" fmla="*/ 692455 w 2477001"/>
              <a:gd name="connsiteY11" fmla="*/ 1387017 h 1457091"/>
              <a:gd name="connsiteX12" fmla="*/ 552407 w 2477001"/>
              <a:gd name="connsiteY12" fmla="*/ 1384668 h 1457091"/>
              <a:gd name="connsiteX13" fmla="*/ 190747 w 2477001"/>
              <a:gd name="connsiteY13" fmla="*/ 1389443 h 1457091"/>
              <a:gd name="connsiteX14" fmla="*/ 81484 w 2477001"/>
              <a:gd name="connsiteY14" fmla="*/ 1346146 h 1457091"/>
              <a:gd name="connsiteX15" fmla="*/ 36212 w 2477001"/>
              <a:gd name="connsiteY15" fmla="*/ 1251932 h 1457091"/>
              <a:gd name="connsiteX16" fmla="*/ 24001 w 2477001"/>
              <a:gd name="connsiteY16" fmla="*/ 1121772 h 1457091"/>
              <a:gd name="connsiteX17" fmla="*/ 19381 w 2477001"/>
              <a:gd name="connsiteY17" fmla="*/ 1046819 h 1457091"/>
              <a:gd name="connsiteX18" fmla="*/ 9067 w 2477001"/>
              <a:gd name="connsiteY18" fmla="*/ 901043 h 1457091"/>
              <a:gd name="connsiteX19" fmla="*/ 32405 w 2477001"/>
              <a:gd name="connsiteY19" fmla="*/ 73988 h 1457091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52407 w 2477001"/>
              <a:gd name="connsiteY12" fmla="*/ 1384668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36212 w 2477001"/>
              <a:gd name="connsiteY15" fmla="*/ 1251932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32405 w 2477001"/>
              <a:gd name="connsiteY0" fmla="*/ 73988 h 1455269"/>
              <a:gd name="connsiteX1" fmla="*/ 172452 w 2477001"/>
              <a:gd name="connsiteY1" fmla="*/ 35828 h 1455269"/>
              <a:gd name="connsiteX2" fmla="*/ 292589 w 2477001"/>
              <a:gd name="connsiteY2" fmla="*/ 37609 h 1455269"/>
              <a:gd name="connsiteX3" fmla="*/ 660165 w 2477001"/>
              <a:gd name="connsiteY3" fmla="*/ 4071 h 1455269"/>
              <a:gd name="connsiteX4" fmla="*/ 1973688 w 2477001"/>
              <a:gd name="connsiteY4" fmla="*/ 29897 h 1455269"/>
              <a:gd name="connsiteX5" fmla="*/ 2403424 w 2477001"/>
              <a:gd name="connsiteY5" fmla="*/ 63745 h 1455269"/>
              <a:gd name="connsiteX6" fmla="*/ 2436813 w 2477001"/>
              <a:gd name="connsiteY6" fmla="*/ 712909 h 1455269"/>
              <a:gd name="connsiteX7" fmla="*/ 2425477 w 2477001"/>
              <a:gd name="connsiteY7" fmla="*/ 1322324 h 1455269"/>
              <a:gd name="connsiteX8" fmla="*/ 1821974 w 2477001"/>
              <a:gd name="connsiteY8" fmla="*/ 1439003 h 1455269"/>
              <a:gd name="connsiteX9" fmla="*/ 1676442 w 2477001"/>
              <a:gd name="connsiteY9" fmla="*/ 1436480 h 1455269"/>
              <a:gd name="connsiteX10" fmla="*/ 1453569 w 2477001"/>
              <a:gd name="connsiteY10" fmla="*/ 1455269 h 1455269"/>
              <a:gd name="connsiteX11" fmla="*/ 769827 w 2477001"/>
              <a:gd name="connsiteY11" fmla="*/ 1450321 h 1455269"/>
              <a:gd name="connsiteX12" fmla="*/ 510204 w 2477001"/>
              <a:gd name="connsiteY12" fmla="*/ 1426871 h 1455269"/>
              <a:gd name="connsiteX13" fmla="*/ 190747 w 2477001"/>
              <a:gd name="connsiteY13" fmla="*/ 1389443 h 1455269"/>
              <a:gd name="connsiteX14" fmla="*/ 81484 w 2477001"/>
              <a:gd name="connsiteY14" fmla="*/ 1346146 h 1455269"/>
              <a:gd name="connsiteX15" fmla="*/ 43246 w 2477001"/>
              <a:gd name="connsiteY15" fmla="*/ 1294135 h 1455269"/>
              <a:gd name="connsiteX16" fmla="*/ 24001 w 2477001"/>
              <a:gd name="connsiteY16" fmla="*/ 1121772 h 1455269"/>
              <a:gd name="connsiteX17" fmla="*/ 19381 w 2477001"/>
              <a:gd name="connsiteY17" fmla="*/ 1046819 h 1455269"/>
              <a:gd name="connsiteX18" fmla="*/ 9067 w 2477001"/>
              <a:gd name="connsiteY18" fmla="*/ 901043 h 1455269"/>
              <a:gd name="connsiteX19" fmla="*/ 32405 w 2477001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945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13969 w 2458565"/>
              <a:gd name="connsiteY0" fmla="*/ 73988 h 1455269"/>
              <a:gd name="connsiteX1" fmla="*/ 154016 w 2458565"/>
              <a:gd name="connsiteY1" fmla="*/ 35828 h 1455269"/>
              <a:gd name="connsiteX2" fmla="*/ 274153 w 2458565"/>
              <a:gd name="connsiteY2" fmla="*/ 37609 h 1455269"/>
              <a:gd name="connsiteX3" fmla="*/ 641729 w 2458565"/>
              <a:gd name="connsiteY3" fmla="*/ 4071 h 1455269"/>
              <a:gd name="connsiteX4" fmla="*/ 1955252 w 2458565"/>
              <a:gd name="connsiteY4" fmla="*/ 29897 h 1455269"/>
              <a:gd name="connsiteX5" fmla="*/ 2384988 w 2458565"/>
              <a:gd name="connsiteY5" fmla="*/ 63745 h 1455269"/>
              <a:gd name="connsiteX6" fmla="*/ 2418377 w 2458565"/>
              <a:gd name="connsiteY6" fmla="*/ 712909 h 1455269"/>
              <a:gd name="connsiteX7" fmla="*/ 2407041 w 2458565"/>
              <a:gd name="connsiteY7" fmla="*/ 1322324 h 1455269"/>
              <a:gd name="connsiteX8" fmla="*/ 1803538 w 2458565"/>
              <a:gd name="connsiteY8" fmla="*/ 1439003 h 1455269"/>
              <a:gd name="connsiteX9" fmla="*/ 1658006 w 2458565"/>
              <a:gd name="connsiteY9" fmla="*/ 1436480 h 1455269"/>
              <a:gd name="connsiteX10" fmla="*/ 1435133 w 2458565"/>
              <a:gd name="connsiteY10" fmla="*/ 1455269 h 1455269"/>
              <a:gd name="connsiteX11" fmla="*/ 751391 w 2458565"/>
              <a:gd name="connsiteY11" fmla="*/ 1450321 h 1455269"/>
              <a:gd name="connsiteX12" fmla="*/ 491768 w 2458565"/>
              <a:gd name="connsiteY12" fmla="*/ 1426871 h 1455269"/>
              <a:gd name="connsiteX13" fmla="*/ 172311 w 2458565"/>
              <a:gd name="connsiteY13" fmla="*/ 1389443 h 1455269"/>
              <a:gd name="connsiteX14" fmla="*/ 63048 w 2458565"/>
              <a:gd name="connsiteY14" fmla="*/ 1346146 h 1455269"/>
              <a:gd name="connsiteX15" fmla="*/ 24810 w 2458565"/>
              <a:gd name="connsiteY15" fmla="*/ 1294135 h 1455269"/>
              <a:gd name="connsiteX16" fmla="*/ 5565 w 2458565"/>
              <a:gd name="connsiteY16" fmla="*/ 1121772 h 1455269"/>
              <a:gd name="connsiteX17" fmla="*/ 7979 w 2458565"/>
              <a:gd name="connsiteY17" fmla="*/ 1046819 h 1455269"/>
              <a:gd name="connsiteX18" fmla="*/ 18766 w 2458565"/>
              <a:gd name="connsiteY18" fmla="*/ 901043 h 1455269"/>
              <a:gd name="connsiteX19" fmla="*/ 13969 w 2458565"/>
              <a:gd name="connsiteY19" fmla="*/ 73988 h 1455269"/>
              <a:gd name="connsiteX0" fmla="*/ 30025 w 2453519"/>
              <a:gd name="connsiteY0" fmla="*/ 73988 h 1455269"/>
              <a:gd name="connsiteX1" fmla="*/ 148970 w 2453519"/>
              <a:gd name="connsiteY1" fmla="*/ 35828 h 1455269"/>
              <a:gd name="connsiteX2" fmla="*/ 269107 w 2453519"/>
              <a:gd name="connsiteY2" fmla="*/ 37609 h 1455269"/>
              <a:gd name="connsiteX3" fmla="*/ 636683 w 2453519"/>
              <a:gd name="connsiteY3" fmla="*/ 4071 h 1455269"/>
              <a:gd name="connsiteX4" fmla="*/ 1950206 w 2453519"/>
              <a:gd name="connsiteY4" fmla="*/ 29897 h 1455269"/>
              <a:gd name="connsiteX5" fmla="*/ 2379942 w 2453519"/>
              <a:gd name="connsiteY5" fmla="*/ 63745 h 1455269"/>
              <a:gd name="connsiteX6" fmla="*/ 2413331 w 2453519"/>
              <a:gd name="connsiteY6" fmla="*/ 712909 h 1455269"/>
              <a:gd name="connsiteX7" fmla="*/ 2401995 w 2453519"/>
              <a:gd name="connsiteY7" fmla="*/ 1322324 h 1455269"/>
              <a:gd name="connsiteX8" fmla="*/ 1798492 w 2453519"/>
              <a:gd name="connsiteY8" fmla="*/ 1439003 h 1455269"/>
              <a:gd name="connsiteX9" fmla="*/ 1652960 w 2453519"/>
              <a:gd name="connsiteY9" fmla="*/ 1436480 h 1455269"/>
              <a:gd name="connsiteX10" fmla="*/ 1430087 w 2453519"/>
              <a:gd name="connsiteY10" fmla="*/ 1455269 h 1455269"/>
              <a:gd name="connsiteX11" fmla="*/ 746345 w 2453519"/>
              <a:gd name="connsiteY11" fmla="*/ 1450321 h 1455269"/>
              <a:gd name="connsiteX12" fmla="*/ 486722 w 2453519"/>
              <a:gd name="connsiteY12" fmla="*/ 1426871 h 1455269"/>
              <a:gd name="connsiteX13" fmla="*/ 167265 w 2453519"/>
              <a:gd name="connsiteY13" fmla="*/ 1389443 h 1455269"/>
              <a:gd name="connsiteX14" fmla="*/ 58002 w 2453519"/>
              <a:gd name="connsiteY14" fmla="*/ 1346146 h 1455269"/>
              <a:gd name="connsiteX15" fmla="*/ 19764 w 2453519"/>
              <a:gd name="connsiteY15" fmla="*/ 1294135 h 1455269"/>
              <a:gd name="connsiteX16" fmla="*/ 519 w 2453519"/>
              <a:gd name="connsiteY16" fmla="*/ 1121772 h 1455269"/>
              <a:gd name="connsiteX17" fmla="*/ 2933 w 2453519"/>
              <a:gd name="connsiteY17" fmla="*/ 1046819 h 1455269"/>
              <a:gd name="connsiteX18" fmla="*/ 13720 w 2453519"/>
              <a:gd name="connsiteY18" fmla="*/ 901043 h 1455269"/>
              <a:gd name="connsiteX19" fmla="*/ 30025 w 2453519"/>
              <a:gd name="connsiteY19" fmla="*/ 73988 h 1455269"/>
              <a:gd name="connsiteX0" fmla="*/ 30025 w 2453519"/>
              <a:gd name="connsiteY0" fmla="*/ 69917 h 1451198"/>
              <a:gd name="connsiteX1" fmla="*/ 148970 w 2453519"/>
              <a:gd name="connsiteY1" fmla="*/ 31757 h 1451198"/>
              <a:gd name="connsiteX2" fmla="*/ 269107 w 2453519"/>
              <a:gd name="connsiteY2" fmla="*/ 33538 h 1451198"/>
              <a:gd name="connsiteX3" fmla="*/ 636683 w 2453519"/>
              <a:gd name="connsiteY3" fmla="*/ 0 h 1451198"/>
              <a:gd name="connsiteX4" fmla="*/ 1950206 w 2453519"/>
              <a:gd name="connsiteY4" fmla="*/ 25826 h 1451198"/>
              <a:gd name="connsiteX5" fmla="*/ 2379942 w 2453519"/>
              <a:gd name="connsiteY5" fmla="*/ 59674 h 1451198"/>
              <a:gd name="connsiteX6" fmla="*/ 2413331 w 2453519"/>
              <a:gd name="connsiteY6" fmla="*/ 708838 h 1451198"/>
              <a:gd name="connsiteX7" fmla="*/ 2401995 w 2453519"/>
              <a:gd name="connsiteY7" fmla="*/ 1318253 h 1451198"/>
              <a:gd name="connsiteX8" fmla="*/ 1798492 w 2453519"/>
              <a:gd name="connsiteY8" fmla="*/ 1434932 h 1451198"/>
              <a:gd name="connsiteX9" fmla="*/ 1652960 w 2453519"/>
              <a:gd name="connsiteY9" fmla="*/ 1432409 h 1451198"/>
              <a:gd name="connsiteX10" fmla="*/ 1430087 w 2453519"/>
              <a:gd name="connsiteY10" fmla="*/ 1451198 h 1451198"/>
              <a:gd name="connsiteX11" fmla="*/ 746345 w 2453519"/>
              <a:gd name="connsiteY11" fmla="*/ 1446250 h 1451198"/>
              <a:gd name="connsiteX12" fmla="*/ 486722 w 2453519"/>
              <a:gd name="connsiteY12" fmla="*/ 1422800 h 1451198"/>
              <a:gd name="connsiteX13" fmla="*/ 167265 w 2453519"/>
              <a:gd name="connsiteY13" fmla="*/ 1385372 h 1451198"/>
              <a:gd name="connsiteX14" fmla="*/ 58002 w 2453519"/>
              <a:gd name="connsiteY14" fmla="*/ 1342075 h 1451198"/>
              <a:gd name="connsiteX15" fmla="*/ 19764 w 2453519"/>
              <a:gd name="connsiteY15" fmla="*/ 1290064 h 1451198"/>
              <a:gd name="connsiteX16" fmla="*/ 519 w 2453519"/>
              <a:gd name="connsiteY16" fmla="*/ 1117701 h 1451198"/>
              <a:gd name="connsiteX17" fmla="*/ 2933 w 2453519"/>
              <a:gd name="connsiteY17" fmla="*/ 1042748 h 1451198"/>
              <a:gd name="connsiteX18" fmla="*/ 13720 w 2453519"/>
              <a:gd name="connsiteY18" fmla="*/ 896972 h 1451198"/>
              <a:gd name="connsiteX19" fmla="*/ 30025 w 2453519"/>
              <a:gd name="connsiteY19" fmla="*/ 69917 h 1451198"/>
              <a:gd name="connsiteX0" fmla="*/ 30025 w 2453519"/>
              <a:gd name="connsiteY0" fmla="*/ 69917 h 1451612"/>
              <a:gd name="connsiteX1" fmla="*/ 148970 w 2453519"/>
              <a:gd name="connsiteY1" fmla="*/ 31757 h 1451612"/>
              <a:gd name="connsiteX2" fmla="*/ 269107 w 2453519"/>
              <a:gd name="connsiteY2" fmla="*/ 33538 h 1451612"/>
              <a:gd name="connsiteX3" fmla="*/ 636683 w 2453519"/>
              <a:gd name="connsiteY3" fmla="*/ 0 h 1451612"/>
              <a:gd name="connsiteX4" fmla="*/ 1950206 w 2453519"/>
              <a:gd name="connsiteY4" fmla="*/ 25826 h 1451612"/>
              <a:gd name="connsiteX5" fmla="*/ 2379942 w 2453519"/>
              <a:gd name="connsiteY5" fmla="*/ 59674 h 1451612"/>
              <a:gd name="connsiteX6" fmla="*/ 2413331 w 2453519"/>
              <a:gd name="connsiteY6" fmla="*/ 708838 h 1451612"/>
              <a:gd name="connsiteX7" fmla="*/ 2401995 w 2453519"/>
              <a:gd name="connsiteY7" fmla="*/ 1318253 h 1451612"/>
              <a:gd name="connsiteX8" fmla="*/ 1798492 w 2453519"/>
              <a:gd name="connsiteY8" fmla="*/ 1434932 h 1451612"/>
              <a:gd name="connsiteX9" fmla="*/ 1652960 w 2453519"/>
              <a:gd name="connsiteY9" fmla="*/ 1447996 h 1451612"/>
              <a:gd name="connsiteX10" fmla="*/ 1430087 w 2453519"/>
              <a:gd name="connsiteY10" fmla="*/ 1451198 h 1451612"/>
              <a:gd name="connsiteX11" fmla="*/ 746345 w 2453519"/>
              <a:gd name="connsiteY11" fmla="*/ 1446250 h 1451612"/>
              <a:gd name="connsiteX12" fmla="*/ 486722 w 2453519"/>
              <a:gd name="connsiteY12" fmla="*/ 1422800 h 1451612"/>
              <a:gd name="connsiteX13" fmla="*/ 167265 w 2453519"/>
              <a:gd name="connsiteY13" fmla="*/ 1385372 h 1451612"/>
              <a:gd name="connsiteX14" fmla="*/ 58002 w 2453519"/>
              <a:gd name="connsiteY14" fmla="*/ 1342075 h 1451612"/>
              <a:gd name="connsiteX15" fmla="*/ 19764 w 2453519"/>
              <a:gd name="connsiteY15" fmla="*/ 1290064 h 1451612"/>
              <a:gd name="connsiteX16" fmla="*/ 519 w 2453519"/>
              <a:gd name="connsiteY16" fmla="*/ 1117701 h 1451612"/>
              <a:gd name="connsiteX17" fmla="*/ 2933 w 2453519"/>
              <a:gd name="connsiteY17" fmla="*/ 1042748 h 1451612"/>
              <a:gd name="connsiteX18" fmla="*/ 13720 w 2453519"/>
              <a:gd name="connsiteY18" fmla="*/ 896972 h 1451612"/>
              <a:gd name="connsiteX19" fmla="*/ 30025 w 2453519"/>
              <a:gd name="connsiteY19" fmla="*/ 69917 h 1451612"/>
              <a:gd name="connsiteX0" fmla="*/ 30025 w 2453519"/>
              <a:gd name="connsiteY0" fmla="*/ 69917 h 1456408"/>
              <a:gd name="connsiteX1" fmla="*/ 148970 w 2453519"/>
              <a:gd name="connsiteY1" fmla="*/ 31757 h 1456408"/>
              <a:gd name="connsiteX2" fmla="*/ 269107 w 2453519"/>
              <a:gd name="connsiteY2" fmla="*/ 33538 h 1456408"/>
              <a:gd name="connsiteX3" fmla="*/ 636683 w 2453519"/>
              <a:gd name="connsiteY3" fmla="*/ 0 h 1456408"/>
              <a:gd name="connsiteX4" fmla="*/ 1950206 w 2453519"/>
              <a:gd name="connsiteY4" fmla="*/ 25826 h 1456408"/>
              <a:gd name="connsiteX5" fmla="*/ 2379942 w 2453519"/>
              <a:gd name="connsiteY5" fmla="*/ 59674 h 1456408"/>
              <a:gd name="connsiteX6" fmla="*/ 2413331 w 2453519"/>
              <a:gd name="connsiteY6" fmla="*/ 708838 h 1456408"/>
              <a:gd name="connsiteX7" fmla="*/ 2401995 w 2453519"/>
              <a:gd name="connsiteY7" fmla="*/ 1318253 h 1456408"/>
              <a:gd name="connsiteX8" fmla="*/ 1798492 w 2453519"/>
              <a:gd name="connsiteY8" fmla="*/ 1434932 h 1456408"/>
              <a:gd name="connsiteX9" fmla="*/ 1652960 w 2453519"/>
              <a:gd name="connsiteY9" fmla="*/ 1447996 h 1456408"/>
              <a:gd name="connsiteX10" fmla="*/ 1341764 w 2453519"/>
              <a:gd name="connsiteY10" fmla="*/ 1456393 h 1456408"/>
              <a:gd name="connsiteX11" fmla="*/ 746345 w 2453519"/>
              <a:gd name="connsiteY11" fmla="*/ 1446250 h 1456408"/>
              <a:gd name="connsiteX12" fmla="*/ 486722 w 2453519"/>
              <a:gd name="connsiteY12" fmla="*/ 1422800 h 1456408"/>
              <a:gd name="connsiteX13" fmla="*/ 167265 w 2453519"/>
              <a:gd name="connsiteY13" fmla="*/ 1385372 h 1456408"/>
              <a:gd name="connsiteX14" fmla="*/ 58002 w 2453519"/>
              <a:gd name="connsiteY14" fmla="*/ 1342075 h 1456408"/>
              <a:gd name="connsiteX15" fmla="*/ 19764 w 2453519"/>
              <a:gd name="connsiteY15" fmla="*/ 1290064 h 1456408"/>
              <a:gd name="connsiteX16" fmla="*/ 519 w 2453519"/>
              <a:gd name="connsiteY16" fmla="*/ 1117701 h 1456408"/>
              <a:gd name="connsiteX17" fmla="*/ 2933 w 2453519"/>
              <a:gd name="connsiteY17" fmla="*/ 1042748 h 1456408"/>
              <a:gd name="connsiteX18" fmla="*/ 13720 w 2453519"/>
              <a:gd name="connsiteY18" fmla="*/ 896972 h 1456408"/>
              <a:gd name="connsiteX19" fmla="*/ 30025 w 2453519"/>
              <a:gd name="connsiteY19" fmla="*/ 69917 h 1456408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34932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53519"/>
              <a:gd name="connsiteY0" fmla="*/ 69917 h 1462631"/>
              <a:gd name="connsiteX1" fmla="*/ 148970 w 2453519"/>
              <a:gd name="connsiteY1" fmla="*/ 31757 h 1462631"/>
              <a:gd name="connsiteX2" fmla="*/ 269107 w 2453519"/>
              <a:gd name="connsiteY2" fmla="*/ 33538 h 1462631"/>
              <a:gd name="connsiteX3" fmla="*/ 636683 w 2453519"/>
              <a:gd name="connsiteY3" fmla="*/ 0 h 1462631"/>
              <a:gd name="connsiteX4" fmla="*/ 1950206 w 2453519"/>
              <a:gd name="connsiteY4" fmla="*/ 25826 h 1462631"/>
              <a:gd name="connsiteX5" fmla="*/ 2379942 w 2453519"/>
              <a:gd name="connsiteY5" fmla="*/ 59674 h 1462631"/>
              <a:gd name="connsiteX6" fmla="*/ 2413331 w 2453519"/>
              <a:gd name="connsiteY6" fmla="*/ 708838 h 1462631"/>
              <a:gd name="connsiteX7" fmla="*/ 2401995 w 2453519"/>
              <a:gd name="connsiteY7" fmla="*/ 1318253 h 1462631"/>
              <a:gd name="connsiteX8" fmla="*/ 1798492 w 2453519"/>
              <a:gd name="connsiteY8" fmla="*/ 1445323 h 1462631"/>
              <a:gd name="connsiteX9" fmla="*/ 1652960 w 2453519"/>
              <a:gd name="connsiteY9" fmla="*/ 1447996 h 1462631"/>
              <a:gd name="connsiteX10" fmla="*/ 1341764 w 2453519"/>
              <a:gd name="connsiteY10" fmla="*/ 1456393 h 1462631"/>
              <a:gd name="connsiteX11" fmla="*/ 746345 w 2453519"/>
              <a:gd name="connsiteY11" fmla="*/ 1446250 h 1462631"/>
              <a:gd name="connsiteX12" fmla="*/ 486722 w 2453519"/>
              <a:gd name="connsiteY12" fmla="*/ 1422800 h 1462631"/>
              <a:gd name="connsiteX13" fmla="*/ 167265 w 2453519"/>
              <a:gd name="connsiteY13" fmla="*/ 1385372 h 1462631"/>
              <a:gd name="connsiteX14" fmla="*/ 58002 w 2453519"/>
              <a:gd name="connsiteY14" fmla="*/ 1342075 h 1462631"/>
              <a:gd name="connsiteX15" fmla="*/ 19764 w 2453519"/>
              <a:gd name="connsiteY15" fmla="*/ 1290064 h 1462631"/>
              <a:gd name="connsiteX16" fmla="*/ 519 w 2453519"/>
              <a:gd name="connsiteY16" fmla="*/ 1117701 h 1462631"/>
              <a:gd name="connsiteX17" fmla="*/ 2933 w 2453519"/>
              <a:gd name="connsiteY17" fmla="*/ 1042748 h 1462631"/>
              <a:gd name="connsiteX18" fmla="*/ 13720 w 2453519"/>
              <a:gd name="connsiteY18" fmla="*/ 896972 h 1462631"/>
              <a:gd name="connsiteX19" fmla="*/ 30025 w 2453519"/>
              <a:gd name="connsiteY19" fmla="*/ 69917 h 1462631"/>
              <a:gd name="connsiteX0" fmla="*/ 30025 w 2427960"/>
              <a:gd name="connsiteY0" fmla="*/ 69917 h 1462631"/>
              <a:gd name="connsiteX1" fmla="*/ 148970 w 2427960"/>
              <a:gd name="connsiteY1" fmla="*/ 31757 h 1462631"/>
              <a:gd name="connsiteX2" fmla="*/ 269107 w 2427960"/>
              <a:gd name="connsiteY2" fmla="*/ 33538 h 1462631"/>
              <a:gd name="connsiteX3" fmla="*/ 636683 w 2427960"/>
              <a:gd name="connsiteY3" fmla="*/ 0 h 1462631"/>
              <a:gd name="connsiteX4" fmla="*/ 1950206 w 2427960"/>
              <a:gd name="connsiteY4" fmla="*/ 25826 h 1462631"/>
              <a:gd name="connsiteX5" fmla="*/ 2379942 w 2427960"/>
              <a:gd name="connsiteY5" fmla="*/ 59674 h 1462631"/>
              <a:gd name="connsiteX6" fmla="*/ 2413331 w 2427960"/>
              <a:gd name="connsiteY6" fmla="*/ 708838 h 1462631"/>
              <a:gd name="connsiteX7" fmla="*/ 2401995 w 2427960"/>
              <a:gd name="connsiteY7" fmla="*/ 1318253 h 1462631"/>
              <a:gd name="connsiteX8" fmla="*/ 1798492 w 2427960"/>
              <a:gd name="connsiteY8" fmla="*/ 1445323 h 1462631"/>
              <a:gd name="connsiteX9" fmla="*/ 1652960 w 2427960"/>
              <a:gd name="connsiteY9" fmla="*/ 1447996 h 1462631"/>
              <a:gd name="connsiteX10" fmla="*/ 1341764 w 2427960"/>
              <a:gd name="connsiteY10" fmla="*/ 1456393 h 1462631"/>
              <a:gd name="connsiteX11" fmla="*/ 746345 w 2427960"/>
              <a:gd name="connsiteY11" fmla="*/ 1446250 h 1462631"/>
              <a:gd name="connsiteX12" fmla="*/ 486722 w 2427960"/>
              <a:gd name="connsiteY12" fmla="*/ 1422800 h 1462631"/>
              <a:gd name="connsiteX13" fmla="*/ 167265 w 2427960"/>
              <a:gd name="connsiteY13" fmla="*/ 1385372 h 1462631"/>
              <a:gd name="connsiteX14" fmla="*/ 58002 w 2427960"/>
              <a:gd name="connsiteY14" fmla="*/ 1342075 h 1462631"/>
              <a:gd name="connsiteX15" fmla="*/ 19764 w 2427960"/>
              <a:gd name="connsiteY15" fmla="*/ 1290064 h 1462631"/>
              <a:gd name="connsiteX16" fmla="*/ 519 w 2427960"/>
              <a:gd name="connsiteY16" fmla="*/ 1117701 h 1462631"/>
              <a:gd name="connsiteX17" fmla="*/ 2933 w 2427960"/>
              <a:gd name="connsiteY17" fmla="*/ 1042748 h 1462631"/>
              <a:gd name="connsiteX18" fmla="*/ 13720 w 2427960"/>
              <a:gd name="connsiteY18" fmla="*/ 896972 h 1462631"/>
              <a:gd name="connsiteX19" fmla="*/ 30025 w 2427960"/>
              <a:gd name="connsiteY19" fmla="*/ 69917 h 1462631"/>
              <a:gd name="connsiteX0" fmla="*/ 30025 w 2439954"/>
              <a:gd name="connsiteY0" fmla="*/ 69917 h 1462631"/>
              <a:gd name="connsiteX1" fmla="*/ 148970 w 2439954"/>
              <a:gd name="connsiteY1" fmla="*/ 31757 h 1462631"/>
              <a:gd name="connsiteX2" fmla="*/ 269107 w 2439954"/>
              <a:gd name="connsiteY2" fmla="*/ 33538 h 1462631"/>
              <a:gd name="connsiteX3" fmla="*/ 636683 w 2439954"/>
              <a:gd name="connsiteY3" fmla="*/ 0 h 1462631"/>
              <a:gd name="connsiteX4" fmla="*/ 1950206 w 2439954"/>
              <a:gd name="connsiteY4" fmla="*/ 25826 h 1462631"/>
              <a:gd name="connsiteX5" fmla="*/ 2379942 w 2439954"/>
              <a:gd name="connsiteY5" fmla="*/ 59674 h 1462631"/>
              <a:gd name="connsiteX6" fmla="*/ 2413331 w 2439954"/>
              <a:gd name="connsiteY6" fmla="*/ 708838 h 1462631"/>
              <a:gd name="connsiteX7" fmla="*/ 2401995 w 2439954"/>
              <a:gd name="connsiteY7" fmla="*/ 1318253 h 1462631"/>
              <a:gd name="connsiteX8" fmla="*/ 1985528 w 2439954"/>
              <a:gd name="connsiteY8" fmla="*/ 1424541 h 1462631"/>
              <a:gd name="connsiteX9" fmla="*/ 1652960 w 2439954"/>
              <a:gd name="connsiteY9" fmla="*/ 1447996 h 1462631"/>
              <a:gd name="connsiteX10" fmla="*/ 1341764 w 2439954"/>
              <a:gd name="connsiteY10" fmla="*/ 1456393 h 1462631"/>
              <a:gd name="connsiteX11" fmla="*/ 746345 w 2439954"/>
              <a:gd name="connsiteY11" fmla="*/ 1446250 h 1462631"/>
              <a:gd name="connsiteX12" fmla="*/ 486722 w 2439954"/>
              <a:gd name="connsiteY12" fmla="*/ 1422800 h 1462631"/>
              <a:gd name="connsiteX13" fmla="*/ 167265 w 2439954"/>
              <a:gd name="connsiteY13" fmla="*/ 1385372 h 1462631"/>
              <a:gd name="connsiteX14" fmla="*/ 58002 w 2439954"/>
              <a:gd name="connsiteY14" fmla="*/ 1342075 h 1462631"/>
              <a:gd name="connsiteX15" fmla="*/ 19764 w 2439954"/>
              <a:gd name="connsiteY15" fmla="*/ 1290064 h 1462631"/>
              <a:gd name="connsiteX16" fmla="*/ 519 w 2439954"/>
              <a:gd name="connsiteY16" fmla="*/ 1117701 h 1462631"/>
              <a:gd name="connsiteX17" fmla="*/ 2933 w 2439954"/>
              <a:gd name="connsiteY17" fmla="*/ 1042748 h 1462631"/>
              <a:gd name="connsiteX18" fmla="*/ 13720 w 2439954"/>
              <a:gd name="connsiteY18" fmla="*/ 896972 h 1462631"/>
              <a:gd name="connsiteX19" fmla="*/ 30025 w 2439954"/>
              <a:gd name="connsiteY19" fmla="*/ 69917 h 1462631"/>
              <a:gd name="connsiteX0" fmla="*/ 27970 w 2437899"/>
              <a:gd name="connsiteY0" fmla="*/ 69917 h 1462631"/>
              <a:gd name="connsiteX1" fmla="*/ 146915 w 2437899"/>
              <a:gd name="connsiteY1" fmla="*/ 31757 h 1462631"/>
              <a:gd name="connsiteX2" fmla="*/ 267052 w 2437899"/>
              <a:gd name="connsiteY2" fmla="*/ 33538 h 1462631"/>
              <a:gd name="connsiteX3" fmla="*/ 634628 w 2437899"/>
              <a:gd name="connsiteY3" fmla="*/ 0 h 1462631"/>
              <a:gd name="connsiteX4" fmla="*/ 1948151 w 2437899"/>
              <a:gd name="connsiteY4" fmla="*/ 25826 h 1462631"/>
              <a:gd name="connsiteX5" fmla="*/ 2377887 w 2437899"/>
              <a:gd name="connsiteY5" fmla="*/ 59674 h 1462631"/>
              <a:gd name="connsiteX6" fmla="*/ 2411276 w 2437899"/>
              <a:gd name="connsiteY6" fmla="*/ 708838 h 1462631"/>
              <a:gd name="connsiteX7" fmla="*/ 2399940 w 2437899"/>
              <a:gd name="connsiteY7" fmla="*/ 1318253 h 1462631"/>
              <a:gd name="connsiteX8" fmla="*/ 1983473 w 2437899"/>
              <a:gd name="connsiteY8" fmla="*/ 1424541 h 1462631"/>
              <a:gd name="connsiteX9" fmla="*/ 1650905 w 2437899"/>
              <a:gd name="connsiteY9" fmla="*/ 1447996 h 1462631"/>
              <a:gd name="connsiteX10" fmla="*/ 1339709 w 2437899"/>
              <a:gd name="connsiteY10" fmla="*/ 1456393 h 1462631"/>
              <a:gd name="connsiteX11" fmla="*/ 744290 w 2437899"/>
              <a:gd name="connsiteY11" fmla="*/ 1446250 h 1462631"/>
              <a:gd name="connsiteX12" fmla="*/ 484667 w 2437899"/>
              <a:gd name="connsiteY12" fmla="*/ 1422800 h 1462631"/>
              <a:gd name="connsiteX13" fmla="*/ 165210 w 2437899"/>
              <a:gd name="connsiteY13" fmla="*/ 1385372 h 1462631"/>
              <a:gd name="connsiteX14" fmla="*/ 55947 w 2437899"/>
              <a:gd name="connsiteY14" fmla="*/ 1342075 h 1462631"/>
              <a:gd name="connsiteX15" fmla="*/ 17709 w 2437899"/>
              <a:gd name="connsiteY15" fmla="*/ 1290064 h 1462631"/>
              <a:gd name="connsiteX16" fmla="*/ 19246 w 2437899"/>
              <a:gd name="connsiteY16" fmla="*/ 1128092 h 1462631"/>
              <a:gd name="connsiteX17" fmla="*/ 878 w 2437899"/>
              <a:gd name="connsiteY17" fmla="*/ 1042748 h 1462631"/>
              <a:gd name="connsiteX18" fmla="*/ 11665 w 2437899"/>
              <a:gd name="connsiteY18" fmla="*/ 896972 h 1462631"/>
              <a:gd name="connsiteX19" fmla="*/ 27970 w 2437899"/>
              <a:gd name="connsiteY19" fmla="*/ 69917 h 1462631"/>
              <a:gd name="connsiteX0" fmla="*/ 21279 w 2431208"/>
              <a:gd name="connsiteY0" fmla="*/ 69917 h 1462631"/>
              <a:gd name="connsiteX1" fmla="*/ 140224 w 2431208"/>
              <a:gd name="connsiteY1" fmla="*/ 31757 h 1462631"/>
              <a:gd name="connsiteX2" fmla="*/ 260361 w 2431208"/>
              <a:gd name="connsiteY2" fmla="*/ 33538 h 1462631"/>
              <a:gd name="connsiteX3" fmla="*/ 627937 w 2431208"/>
              <a:gd name="connsiteY3" fmla="*/ 0 h 1462631"/>
              <a:gd name="connsiteX4" fmla="*/ 1941460 w 2431208"/>
              <a:gd name="connsiteY4" fmla="*/ 25826 h 1462631"/>
              <a:gd name="connsiteX5" fmla="*/ 2371196 w 2431208"/>
              <a:gd name="connsiteY5" fmla="*/ 59674 h 1462631"/>
              <a:gd name="connsiteX6" fmla="*/ 2404585 w 2431208"/>
              <a:gd name="connsiteY6" fmla="*/ 708838 h 1462631"/>
              <a:gd name="connsiteX7" fmla="*/ 2393249 w 2431208"/>
              <a:gd name="connsiteY7" fmla="*/ 1318253 h 1462631"/>
              <a:gd name="connsiteX8" fmla="*/ 1976782 w 2431208"/>
              <a:gd name="connsiteY8" fmla="*/ 1424541 h 1462631"/>
              <a:gd name="connsiteX9" fmla="*/ 1644214 w 2431208"/>
              <a:gd name="connsiteY9" fmla="*/ 1447996 h 1462631"/>
              <a:gd name="connsiteX10" fmla="*/ 1333018 w 2431208"/>
              <a:gd name="connsiteY10" fmla="*/ 1456393 h 1462631"/>
              <a:gd name="connsiteX11" fmla="*/ 737599 w 2431208"/>
              <a:gd name="connsiteY11" fmla="*/ 1446250 h 1462631"/>
              <a:gd name="connsiteX12" fmla="*/ 477976 w 2431208"/>
              <a:gd name="connsiteY12" fmla="*/ 1422800 h 1462631"/>
              <a:gd name="connsiteX13" fmla="*/ 158519 w 2431208"/>
              <a:gd name="connsiteY13" fmla="*/ 1385372 h 1462631"/>
              <a:gd name="connsiteX14" fmla="*/ 49256 w 2431208"/>
              <a:gd name="connsiteY14" fmla="*/ 1342075 h 1462631"/>
              <a:gd name="connsiteX15" fmla="*/ 11018 w 2431208"/>
              <a:gd name="connsiteY15" fmla="*/ 1290064 h 1462631"/>
              <a:gd name="connsiteX16" fmla="*/ 12555 w 2431208"/>
              <a:gd name="connsiteY16" fmla="*/ 1128092 h 1462631"/>
              <a:gd name="connsiteX17" fmla="*/ 9774 w 2431208"/>
              <a:gd name="connsiteY17" fmla="*/ 1047944 h 1462631"/>
              <a:gd name="connsiteX18" fmla="*/ 4974 w 2431208"/>
              <a:gd name="connsiteY18" fmla="*/ 896972 h 1462631"/>
              <a:gd name="connsiteX19" fmla="*/ 21279 w 2431208"/>
              <a:gd name="connsiteY19" fmla="*/ 69917 h 1462631"/>
              <a:gd name="connsiteX0" fmla="*/ 16543 w 2431668"/>
              <a:gd name="connsiteY0" fmla="*/ 64847 h 1467952"/>
              <a:gd name="connsiteX1" fmla="*/ 140684 w 2431668"/>
              <a:gd name="connsiteY1" fmla="*/ 37078 h 1467952"/>
              <a:gd name="connsiteX2" fmla="*/ 260821 w 2431668"/>
              <a:gd name="connsiteY2" fmla="*/ 38859 h 1467952"/>
              <a:gd name="connsiteX3" fmla="*/ 628397 w 2431668"/>
              <a:gd name="connsiteY3" fmla="*/ 5321 h 1467952"/>
              <a:gd name="connsiteX4" fmla="*/ 1941920 w 2431668"/>
              <a:gd name="connsiteY4" fmla="*/ 31147 h 1467952"/>
              <a:gd name="connsiteX5" fmla="*/ 2371656 w 2431668"/>
              <a:gd name="connsiteY5" fmla="*/ 64995 h 1467952"/>
              <a:gd name="connsiteX6" fmla="*/ 2405045 w 2431668"/>
              <a:gd name="connsiteY6" fmla="*/ 714159 h 1467952"/>
              <a:gd name="connsiteX7" fmla="*/ 2393709 w 2431668"/>
              <a:gd name="connsiteY7" fmla="*/ 1323574 h 1467952"/>
              <a:gd name="connsiteX8" fmla="*/ 1977242 w 2431668"/>
              <a:gd name="connsiteY8" fmla="*/ 1429862 h 1467952"/>
              <a:gd name="connsiteX9" fmla="*/ 1644674 w 2431668"/>
              <a:gd name="connsiteY9" fmla="*/ 1453317 h 1467952"/>
              <a:gd name="connsiteX10" fmla="*/ 1333478 w 2431668"/>
              <a:gd name="connsiteY10" fmla="*/ 1461714 h 1467952"/>
              <a:gd name="connsiteX11" fmla="*/ 738059 w 2431668"/>
              <a:gd name="connsiteY11" fmla="*/ 1451571 h 1467952"/>
              <a:gd name="connsiteX12" fmla="*/ 478436 w 2431668"/>
              <a:gd name="connsiteY12" fmla="*/ 1428121 h 1467952"/>
              <a:gd name="connsiteX13" fmla="*/ 158979 w 2431668"/>
              <a:gd name="connsiteY13" fmla="*/ 1390693 h 1467952"/>
              <a:gd name="connsiteX14" fmla="*/ 49716 w 2431668"/>
              <a:gd name="connsiteY14" fmla="*/ 1347396 h 1467952"/>
              <a:gd name="connsiteX15" fmla="*/ 11478 w 2431668"/>
              <a:gd name="connsiteY15" fmla="*/ 1295385 h 1467952"/>
              <a:gd name="connsiteX16" fmla="*/ 13015 w 2431668"/>
              <a:gd name="connsiteY16" fmla="*/ 1133413 h 1467952"/>
              <a:gd name="connsiteX17" fmla="*/ 10234 w 2431668"/>
              <a:gd name="connsiteY17" fmla="*/ 1053265 h 1467952"/>
              <a:gd name="connsiteX18" fmla="*/ 5434 w 2431668"/>
              <a:gd name="connsiteY18" fmla="*/ 902293 h 1467952"/>
              <a:gd name="connsiteX19" fmla="*/ 16543 w 2431668"/>
              <a:gd name="connsiteY19" fmla="*/ 64847 h 1467952"/>
              <a:gd name="connsiteX0" fmla="*/ 16543 w 2431668"/>
              <a:gd name="connsiteY0" fmla="*/ 67728 h 1470833"/>
              <a:gd name="connsiteX1" fmla="*/ 140684 w 2431668"/>
              <a:gd name="connsiteY1" fmla="*/ 39959 h 1470833"/>
              <a:gd name="connsiteX2" fmla="*/ 260821 w 2431668"/>
              <a:gd name="connsiteY2" fmla="*/ 41740 h 1470833"/>
              <a:gd name="connsiteX3" fmla="*/ 628397 w 2431668"/>
              <a:gd name="connsiteY3" fmla="*/ 8202 h 1470833"/>
              <a:gd name="connsiteX4" fmla="*/ 1947116 w 2431668"/>
              <a:gd name="connsiteY4" fmla="*/ 13246 h 1470833"/>
              <a:gd name="connsiteX5" fmla="*/ 2371656 w 2431668"/>
              <a:gd name="connsiteY5" fmla="*/ 67876 h 1470833"/>
              <a:gd name="connsiteX6" fmla="*/ 2405045 w 2431668"/>
              <a:gd name="connsiteY6" fmla="*/ 717040 h 1470833"/>
              <a:gd name="connsiteX7" fmla="*/ 2393709 w 2431668"/>
              <a:gd name="connsiteY7" fmla="*/ 1326455 h 1470833"/>
              <a:gd name="connsiteX8" fmla="*/ 1977242 w 2431668"/>
              <a:gd name="connsiteY8" fmla="*/ 1432743 h 1470833"/>
              <a:gd name="connsiteX9" fmla="*/ 1644674 w 2431668"/>
              <a:gd name="connsiteY9" fmla="*/ 1456198 h 1470833"/>
              <a:gd name="connsiteX10" fmla="*/ 1333478 w 2431668"/>
              <a:gd name="connsiteY10" fmla="*/ 1464595 h 1470833"/>
              <a:gd name="connsiteX11" fmla="*/ 738059 w 2431668"/>
              <a:gd name="connsiteY11" fmla="*/ 1454452 h 1470833"/>
              <a:gd name="connsiteX12" fmla="*/ 478436 w 2431668"/>
              <a:gd name="connsiteY12" fmla="*/ 1431002 h 1470833"/>
              <a:gd name="connsiteX13" fmla="*/ 158979 w 2431668"/>
              <a:gd name="connsiteY13" fmla="*/ 1393574 h 1470833"/>
              <a:gd name="connsiteX14" fmla="*/ 49716 w 2431668"/>
              <a:gd name="connsiteY14" fmla="*/ 1350277 h 1470833"/>
              <a:gd name="connsiteX15" fmla="*/ 11478 w 2431668"/>
              <a:gd name="connsiteY15" fmla="*/ 1298266 h 1470833"/>
              <a:gd name="connsiteX16" fmla="*/ 13015 w 2431668"/>
              <a:gd name="connsiteY16" fmla="*/ 1136294 h 1470833"/>
              <a:gd name="connsiteX17" fmla="*/ 10234 w 2431668"/>
              <a:gd name="connsiteY17" fmla="*/ 1056146 h 1470833"/>
              <a:gd name="connsiteX18" fmla="*/ 5434 w 2431668"/>
              <a:gd name="connsiteY18" fmla="*/ 905174 h 1470833"/>
              <a:gd name="connsiteX19" fmla="*/ 16543 w 2431668"/>
              <a:gd name="connsiteY19" fmla="*/ 67728 h 1470833"/>
              <a:gd name="connsiteX0" fmla="*/ 16543 w 2431668"/>
              <a:gd name="connsiteY0" fmla="*/ 83859 h 1486964"/>
              <a:gd name="connsiteX1" fmla="*/ 140684 w 2431668"/>
              <a:gd name="connsiteY1" fmla="*/ 56090 h 1486964"/>
              <a:gd name="connsiteX2" fmla="*/ 260821 w 2431668"/>
              <a:gd name="connsiteY2" fmla="*/ 57871 h 1486964"/>
              <a:gd name="connsiteX3" fmla="*/ 628397 w 2431668"/>
              <a:gd name="connsiteY3" fmla="*/ 24333 h 1486964"/>
              <a:gd name="connsiteX4" fmla="*/ 1947116 w 2431668"/>
              <a:gd name="connsiteY4" fmla="*/ 29377 h 1486964"/>
              <a:gd name="connsiteX5" fmla="*/ 2382046 w 2431668"/>
              <a:gd name="connsiteY5" fmla="*/ 58029 h 1486964"/>
              <a:gd name="connsiteX6" fmla="*/ 2405045 w 2431668"/>
              <a:gd name="connsiteY6" fmla="*/ 733171 h 1486964"/>
              <a:gd name="connsiteX7" fmla="*/ 2393709 w 2431668"/>
              <a:gd name="connsiteY7" fmla="*/ 1342586 h 1486964"/>
              <a:gd name="connsiteX8" fmla="*/ 1977242 w 2431668"/>
              <a:gd name="connsiteY8" fmla="*/ 1448874 h 1486964"/>
              <a:gd name="connsiteX9" fmla="*/ 1644674 w 2431668"/>
              <a:gd name="connsiteY9" fmla="*/ 1472329 h 1486964"/>
              <a:gd name="connsiteX10" fmla="*/ 1333478 w 2431668"/>
              <a:gd name="connsiteY10" fmla="*/ 1480726 h 1486964"/>
              <a:gd name="connsiteX11" fmla="*/ 738059 w 2431668"/>
              <a:gd name="connsiteY11" fmla="*/ 1470583 h 1486964"/>
              <a:gd name="connsiteX12" fmla="*/ 478436 w 2431668"/>
              <a:gd name="connsiteY12" fmla="*/ 1447133 h 1486964"/>
              <a:gd name="connsiteX13" fmla="*/ 158979 w 2431668"/>
              <a:gd name="connsiteY13" fmla="*/ 1409705 h 1486964"/>
              <a:gd name="connsiteX14" fmla="*/ 49716 w 2431668"/>
              <a:gd name="connsiteY14" fmla="*/ 1366408 h 1486964"/>
              <a:gd name="connsiteX15" fmla="*/ 11478 w 2431668"/>
              <a:gd name="connsiteY15" fmla="*/ 1314397 h 1486964"/>
              <a:gd name="connsiteX16" fmla="*/ 13015 w 2431668"/>
              <a:gd name="connsiteY16" fmla="*/ 1152425 h 1486964"/>
              <a:gd name="connsiteX17" fmla="*/ 10234 w 2431668"/>
              <a:gd name="connsiteY17" fmla="*/ 1072277 h 1486964"/>
              <a:gd name="connsiteX18" fmla="*/ 5434 w 2431668"/>
              <a:gd name="connsiteY18" fmla="*/ 921305 h 1486964"/>
              <a:gd name="connsiteX19" fmla="*/ 16543 w 2431668"/>
              <a:gd name="connsiteY19" fmla="*/ 83859 h 1486964"/>
              <a:gd name="connsiteX0" fmla="*/ 16543 w 2440506"/>
              <a:gd name="connsiteY0" fmla="*/ 72537 h 1475642"/>
              <a:gd name="connsiteX1" fmla="*/ 140684 w 2440506"/>
              <a:gd name="connsiteY1" fmla="*/ 44768 h 1475642"/>
              <a:gd name="connsiteX2" fmla="*/ 260821 w 2440506"/>
              <a:gd name="connsiteY2" fmla="*/ 46549 h 1475642"/>
              <a:gd name="connsiteX3" fmla="*/ 628397 w 2440506"/>
              <a:gd name="connsiteY3" fmla="*/ 13011 h 1475642"/>
              <a:gd name="connsiteX4" fmla="*/ 1947116 w 2440506"/>
              <a:gd name="connsiteY4" fmla="*/ 18055 h 1475642"/>
              <a:gd name="connsiteX5" fmla="*/ 2382046 w 2440506"/>
              <a:gd name="connsiteY5" fmla="*/ 46707 h 1475642"/>
              <a:gd name="connsiteX6" fmla="*/ 2405045 w 2440506"/>
              <a:gd name="connsiteY6" fmla="*/ 721849 h 1475642"/>
              <a:gd name="connsiteX7" fmla="*/ 2393709 w 2440506"/>
              <a:gd name="connsiteY7" fmla="*/ 1331264 h 1475642"/>
              <a:gd name="connsiteX8" fmla="*/ 1977242 w 2440506"/>
              <a:gd name="connsiteY8" fmla="*/ 1437552 h 1475642"/>
              <a:gd name="connsiteX9" fmla="*/ 1644674 w 2440506"/>
              <a:gd name="connsiteY9" fmla="*/ 1461007 h 1475642"/>
              <a:gd name="connsiteX10" fmla="*/ 1333478 w 2440506"/>
              <a:gd name="connsiteY10" fmla="*/ 1469404 h 1475642"/>
              <a:gd name="connsiteX11" fmla="*/ 738059 w 2440506"/>
              <a:gd name="connsiteY11" fmla="*/ 1459261 h 1475642"/>
              <a:gd name="connsiteX12" fmla="*/ 478436 w 2440506"/>
              <a:gd name="connsiteY12" fmla="*/ 1435811 h 1475642"/>
              <a:gd name="connsiteX13" fmla="*/ 158979 w 2440506"/>
              <a:gd name="connsiteY13" fmla="*/ 1398383 h 1475642"/>
              <a:gd name="connsiteX14" fmla="*/ 49716 w 2440506"/>
              <a:gd name="connsiteY14" fmla="*/ 1355086 h 1475642"/>
              <a:gd name="connsiteX15" fmla="*/ 11478 w 2440506"/>
              <a:gd name="connsiteY15" fmla="*/ 1303075 h 1475642"/>
              <a:gd name="connsiteX16" fmla="*/ 13015 w 2440506"/>
              <a:gd name="connsiteY16" fmla="*/ 1141103 h 1475642"/>
              <a:gd name="connsiteX17" fmla="*/ 10234 w 2440506"/>
              <a:gd name="connsiteY17" fmla="*/ 1060955 h 1475642"/>
              <a:gd name="connsiteX18" fmla="*/ 5434 w 2440506"/>
              <a:gd name="connsiteY18" fmla="*/ 909983 h 1475642"/>
              <a:gd name="connsiteX19" fmla="*/ 16543 w 2440506"/>
              <a:gd name="connsiteY19" fmla="*/ 72537 h 1475642"/>
              <a:gd name="connsiteX0" fmla="*/ 16543 w 2431668"/>
              <a:gd name="connsiteY0" fmla="*/ 95172 h 1498277"/>
              <a:gd name="connsiteX1" fmla="*/ 140684 w 2431668"/>
              <a:gd name="connsiteY1" fmla="*/ 67403 h 1498277"/>
              <a:gd name="connsiteX2" fmla="*/ 260821 w 2431668"/>
              <a:gd name="connsiteY2" fmla="*/ 69184 h 1498277"/>
              <a:gd name="connsiteX3" fmla="*/ 628397 w 2431668"/>
              <a:gd name="connsiteY3" fmla="*/ 35646 h 1498277"/>
              <a:gd name="connsiteX4" fmla="*/ 1947116 w 2431668"/>
              <a:gd name="connsiteY4" fmla="*/ 40690 h 1498277"/>
              <a:gd name="connsiteX5" fmla="*/ 2382046 w 2431668"/>
              <a:gd name="connsiteY5" fmla="*/ 69342 h 1498277"/>
              <a:gd name="connsiteX6" fmla="*/ 2405045 w 2431668"/>
              <a:gd name="connsiteY6" fmla="*/ 744484 h 1498277"/>
              <a:gd name="connsiteX7" fmla="*/ 2393709 w 2431668"/>
              <a:gd name="connsiteY7" fmla="*/ 1353899 h 1498277"/>
              <a:gd name="connsiteX8" fmla="*/ 1977242 w 2431668"/>
              <a:gd name="connsiteY8" fmla="*/ 1460187 h 1498277"/>
              <a:gd name="connsiteX9" fmla="*/ 1644674 w 2431668"/>
              <a:gd name="connsiteY9" fmla="*/ 1483642 h 1498277"/>
              <a:gd name="connsiteX10" fmla="*/ 1333478 w 2431668"/>
              <a:gd name="connsiteY10" fmla="*/ 1492039 h 1498277"/>
              <a:gd name="connsiteX11" fmla="*/ 738059 w 2431668"/>
              <a:gd name="connsiteY11" fmla="*/ 1481896 h 1498277"/>
              <a:gd name="connsiteX12" fmla="*/ 478436 w 2431668"/>
              <a:gd name="connsiteY12" fmla="*/ 1458446 h 1498277"/>
              <a:gd name="connsiteX13" fmla="*/ 158979 w 2431668"/>
              <a:gd name="connsiteY13" fmla="*/ 1421018 h 1498277"/>
              <a:gd name="connsiteX14" fmla="*/ 49716 w 2431668"/>
              <a:gd name="connsiteY14" fmla="*/ 1377721 h 1498277"/>
              <a:gd name="connsiteX15" fmla="*/ 11478 w 2431668"/>
              <a:gd name="connsiteY15" fmla="*/ 1325710 h 1498277"/>
              <a:gd name="connsiteX16" fmla="*/ 13015 w 2431668"/>
              <a:gd name="connsiteY16" fmla="*/ 1163738 h 1498277"/>
              <a:gd name="connsiteX17" fmla="*/ 10234 w 2431668"/>
              <a:gd name="connsiteY17" fmla="*/ 1083590 h 1498277"/>
              <a:gd name="connsiteX18" fmla="*/ 5434 w 2431668"/>
              <a:gd name="connsiteY18" fmla="*/ 932618 h 1498277"/>
              <a:gd name="connsiteX19" fmla="*/ 16543 w 2431668"/>
              <a:gd name="connsiteY19" fmla="*/ 95172 h 149827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1947116 w 2431668"/>
              <a:gd name="connsiteY4" fmla="*/ 10366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1668"/>
              <a:gd name="connsiteY0" fmla="*/ 67452 h 1470557"/>
              <a:gd name="connsiteX1" fmla="*/ 140684 w 2431668"/>
              <a:gd name="connsiteY1" fmla="*/ 39683 h 1470557"/>
              <a:gd name="connsiteX2" fmla="*/ 260821 w 2431668"/>
              <a:gd name="connsiteY2" fmla="*/ 41464 h 1470557"/>
              <a:gd name="connsiteX3" fmla="*/ 628397 w 2431668"/>
              <a:gd name="connsiteY3" fmla="*/ 7926 h 1470557"/>
              <a:gd name="connsiteX4" fmla="*/ 1947116 w 2431668"/>
              <a:gd name="connsiteY4" fmla="*/ 12970 h 1470557"/>
              <a:gd name="connsiteX5" fmla="*/ 2402828 w 2431668"/>
              <a:gd name="connsiteY5" fmla="*/ 93577 h 1470557"/>
              <a:gd name="connsiteX6" fmla="*/ 2405045 w 2431668"/>
              <a:gd name="connsiteY6" fmla="*/ 716764 h 1470557"/>
              <a:gd name="connsiteX7" fmla="*/ 2393709 w 2431668"/>
              <a:gd name="connsiteY7" fmla="*/ 1326179 h 1470557"/>
              <a:gd name="connsiteX8" fmla="*/ 1977242 w 2431668"/>
              <a:gd name="connsiteY8" fmla="*/ 1432467 h 1470557"/>
              <a:gd name="connsiteX9" fmla="*/ 1644674 w 2431668"/>
              <a:gd name="connsiteY9" fmla="*/ 1455922 h 1470557"/>
              <a:gd name="connsiteX10" fmla="*/ 1333478 w 2431668"/>
              <a:gd name="connsiteY10" fmla="*/ 1464319 h 1470557"/>
              <a:gd name="connsiteX11" fmla="*/ 738059 w 2431668"/>
              <a:gd name="connsiteY11" fmla="*/ 1454176 h 1470557"/>
              <a:gd name="connsiteX12" fmla="*/ 478436 w 2431668"/>
              <a:gd name="connsiteY12" fmla="*/ 1430726 h 1470557"/>
              <a:gd name="connsiteX13" fmla="*/ 158979 w 2431668"/>
              <a:gd name="connsiteY13" fmla="*/ 1393298 h 1470557"/>
              <a:gd name="connsiteX14" fmla="*/ 49716 w 2431668"/>
              <a:gd name="connsiteY14" fmla="*/ 1350001 h 1470557"/>
              <a:gd name="connsiteX15" fmla="*/ 11478 w 2431668"/>
              <a:gd name="connsiteY15" fmla="*/ 1297990 h 1470557"/>
              <a:gd name="connsiteX16" fmla="*/ 13015 w 2431668"/>
              <a:gd name="connsiteY16" fmla="*/ 1136018 h 1470557"/>
              <a:gd name="connsiteX17" fmla="*/ 10234 w 2431668"/>
              <a:gd name="connsiteY17" fmla="*/ 1055870 h 1470557"/>
              <a:gd name="connsiteX18" fmla="*/ 5434 w 2431668"/>
              <a:gd name="connsiteY18" fmla="*/ 904898 h 1470557"/>
              <a:gd name="connsiteX19" fmla="*/ 16543 w 2431668"/>
              <a:gd name="connsiteY19" fmla="*/ 67452 h 1470557"/>
              <a:gd name="connsiteX0" fmla="*/ 16543 w 2431668"/>
              <a:gd name="connsiteY0" fmla="*/ 64848 h 1467953"/>
              <a:gd name="connsiteX1" fmla="*/ 140684 w 2431668"/>
              <a:gd name="connsiteY1" fmla="*/ 37079 h 1467953"/>
              <a:gd name="connsiteX2" fmla="*/ 260821 w 2431668"/>
              <a:gd name="connsiteY2" fmla="*/ 38860 h 1467953"/>
              <a:gd name="connsiteX3" fmla="*/ 628397 w 2431668"/>
              <a:gd name="connsiteY3" fmla="*/ 5322 h 1467953"/>
              <a:gd name="connsiteX4" fmla="*/ 2336775 w 2431668"/>
              <a:gd name="connsiteY4" fmla="*/ 5171 h 1467953"/>
              <a:gd name="connsiteX5" fmla="*/ 2402828 w 2431668"/>
              <a:gd name="connsiteY5" fmla="*/ 90973 h 1467953"/>
              <a:gd name="connsiteX6" fmla="*/ 2405045 w 2431668"/>
              <a:gd name="connsiteY6" fmla="*/ 714160 h 1467953"/>
              <a:gd name="connsiteX7" fmla="*/ 2393709 w 2431668"/>
              <a:gd name="connsiteY7" fmla="*/ 1323575 h 1467953"/>
              <a:gd name="connsiteX8" fmla="*/ 1977242 w 2431668"/>
              <a:gd name="connsiteY8" fmla="*/ 1429863 h 1467953"/>
              <a:gd name="connsiteX9" fmla="*/ 1644674 w 2431668"/>
              <a:gd name="connsiteY9" fmla="*/ 1453318 h 1467953"/>
              <a:gd name="connsiteX10" fmla="*/ 1333478 w 2431668"/>
              <a:gd name="connsiteY10" fmla="*/ 1461715 h 1467953"/>
              <a:gd name="connsiteX11" fmla="*/ 738059 w 2431668"/>
              <a:gd name="connsiteY11" fmla="*/ 1451572 h 1467953"/>
              <a:gd name="connsiteX12" fmla="*/ 478436 w 2431668"/>
              <a:gd name="connsiteY12" fmla="*/ 1428122 h 1467953"/>
              <a:gd name="connsiteX13" fmla="*/ 158979 w 2431668"/>
              <a:gd name="connsiteY13" fmla="*/ 1390694 h 1467953"/>
              <a:gd name="connsiteX14" fmla="*/ 49716 w 2431668"/>
              <a:gd name="connsiteY14" fmla="*/ 1347397 h 1467953"/>
              <a:gd name="connsiteX15" fmla="*/ 11478 w 2431668"/>
              <a:gd name="connsiteY15" fmla="*/ 1295386 h 1467953"/>
              <a:gd name="connsiteX16" fmla="*/ 13015 w 2431668"/>
              <a:gd name="connsiteY16" fmla="*/ 1133414 h 1467953"/>
              <a:gd name="connsiteX17" fmla="*/ 10234 w 2431668"/>
              <a:gd name="connsiteY17" fmla="*/ 1053266 h 1467953"/>
              <a:gd name="connsiteX18" fmla="*/ 5434 w 2431668"/>
              <a:gd name="connsiteY18" fmla="*/ 902294 h 1467953"/>
              <a:gd name="connsiteX19" fmla="*/ 16543 w 2431668"/>
              <a:gd name="connsiteY19" fmla="*/ 64848 h 1467953"/>
              <a:gd name="connsiteX0" fmla="*/ 16543 w 2435088"/>
              <a:gd name="connsiteY0" fmla="*/ 64848 h 1467953"/>
              <a:gd name="connsiteX1" fmla="*/ 140684 w 2435088"/>
              <a:gd name="connsiteY1" fmla="*/ 37079 h 1467953"/>
              <a:gd name="connsiteX2" fmla="*/ 260821 w 2435088"/>
              <a:gd name="connsiteY2" fmla="*/ 38860 h 1467953"/>
              <a:gd name="connsiteX3" fmla="*/ 628397 w 2435088"/>
              <a:gd name="connsiteY3" fmla="*/ 5322 h 1467953"/>
              <a:gd name="connsiteX4" fmla="*/ 2336775 w 2435088"/>
              <a:gd name="connsiteY4" fmla="*/ 5171 h 1467953"/>
              <a:gd name="connsiteX5" fmla="*/ 2402828 w 2435088"/>
              <a:gd name="connsiteY5" fmla="*/ 90973 h 1467953"/>
              <a:gd name="connsiteX6" fmla="*/ 2405045 w 2435088"/>
              <a:gd name="connsiteY6" fmla="*/ 714160 h 1467953"/>
              <a:gd name="connsiteX7" fmla="*/ 2398904 w 2435088"/>
              <a:gd name="connsiteY7" fmla="*/ 1219665 h 1467953"/>
              <a:gd name="connsiteX8" fmla="*/ 1977242 w 2435088"/>
              <a:gd name="connsiteY8" fmla="*/ 1429863 h 1467953"/>
              <a:gd name="connsiteX9" fmla="*/ 1644674 w 2435088"/>
              <a:gd name="connsiteY9" fmla="*/ 1453318 h 1467953"/>
              <a:gd name="connsiteX10" fmla="*/ 1333478 w 2435088"/>
              <a:gd name="connsiteY10" fmla="*/ 1461715 h 1467953"/>
              <a:gd name="connsiteX11" fmla="*/ 738059 w 2435088"/>
              <a:gd name="connsiteY11" fmla="*/ 1451572 h 1467953"/>
              <a:gd name="connsiteX12" fmla="*/ 478436 w 2435088"/>
              <a:gd name="connsiteY12" fmla="*/ 1428122 h 1467953"/>
              <a:gd name="connsiteX13" fmla="*/ 158979 w 2435088"/>
              <a:gd name="connsiteY13" fmla="*/ 1390694 h 1467953"/>
              <a:gd name="connsiteX14" fmla="*/ 49716 w 2435088"/>
              <a:gd name="connsiteY14" fmla="*/ 1347397 h 1467953"/>
              <a:gd name="connsiteX15" fmla="*/ 11478 w 2435088"/>
              <a:gd name="connsiteY15" fmla="*/ 1295386 h 1467953"/>
              <a:gd name="connsiteX16" fmla="*/ 13015 w 2435088"/>
              <a:gd name="connsiteY16" fmla="*/ 1133414 h 1467953"/>
              <a:gd name="connsiteX17" fmla="*/ 10234 w 2435088"/>
              <a:gd name="connsiteY17" fmla="*/ 1053266 h 1467953"/>
              <a:gd name="connsiteX18" fmla="*/ 5434 w 2435088"/>
              <a:gd name="connsiteY18" fmla="*/ 902294 h 1467953"/>
              <a:gd name="connsiteX19" fmla="*/ 16543 w 2435088"/>
              <a:gd name="connsiteY19" fmla="*/ 64848 h 1467953"/>
              <a:gd name="connsiteX0" fmla="*/ 16543 w 2457964"/>
              <a:gd name="connsiteY0" fmla="*/ 64848 h 1467953"/>
              <a:gd name="connsiteX1" fmla="*/ 140684 w 2457964"/>
              <a:gd name="connsiteY1" fmla="*/ 37079 h 1467953"/>
              <a:gd name="connsiteX2" fmla="*/ 260821 w 2457964"/>
              <a:gd name="connsiteY2" fmla="*/ 38860 h 1467953"/>
              <a:gd name="connsiteX3" fmla="*/ 628397 w 2457964"/>
              <a:gd name="connsiteY3" fmla="*/ 5322 h 1467953"/>
              <a:gd name="connsiteX4" fmla="*/ 2336775 w 2457964"/>
              <a:gd name="connsiteY4" fmla="*/ 5171 h 1467953"/>
              <a:gd name="connsiteX5" fmla="*/ 2402828 w 2457964"/>
              <a:gd name="connsiteY5" fmla="*/ 90973 h 1467953"/>
              <a:gd name="connsiteX6" fmla="*/ 2405045 w 2457964"/>
              <a:gd name="connsiteY6" fmla="*/ 714160 h 1467953"/>
              <a:gd name="connsiteX7" fmla="*/ 2398904 w 2457964"/>
              <a:gd name="connsiteY7" fmla="*/ 1219665 h 1467953"/>
              <a:gd name="connsiteX8" fmla="*/ 2403269 w 2457964"/>
              <a:gd name="connsiteY8" fmla="*/ 1331149 h 1467953"/>
              <a:gd name="connsiteX9" fmla="*/ 1644674 w 2457964"/>
              <a:gd name="connsiteY9" fmla="*/ 1453318 h 1467953"/>
              <a:gd name="connsiteX10" fmla="*/ 1333478 w 2457964"/>
              <a:gd name="connsiteY10" fmla="*/ 1461715 h 1467953"/>
              <a:gd name="connsiteX11" fmla="*/ 738059 w 2457964"/>
              <a:gd name="connsiteY11" fmla="*/ 1451572 h 1467953"/>
              <a:gd name="connsiteX12" fmla="*/ 478436 w 2457964"/>
              <a:gd name="connsiteY12" fmla="*/ 1428122 h 1467953"/>
              <a:gd name="connsiteX13" fmla="*/ 158979 w 2457964"/>
              <a:gd name="connsiteY13" fmla="*/ 1390694 h 1467953"/>
              <a:gd name="connsiteX14" fmla="*/ 49716 w 2457964"/>
              <a:gd name="connsiteY14" fmla="*/ 1347397 h 1467953"/>
              <a:gd name="connsiteX15" fmla="*/ 11478 w 2457964"/>
              <a:gd name="connsiteY15" fmla="*/ 1295386 h 1467953"/>
              <a:gd name="connsiteX16" fmla="*/ 13015 w 2457964"/>
              <a:gd name="connsiteY16" fmla="*/ 1133414 h 1467953"/>
              <a:gd name="connsiteX17" fmla="*/ 10234 w 2457964"/>
              <a:gd name="connsiteY17" fmla="*/ 1053266 h 1467953"/>
              <a:gd name="connsiteX18" fmla="*/ 5434 w 2457964"/>
              <a:gd name="connsiteY18" fmla="*/ 902294 h 1467953"/>
              <a:gd name="connsiteX19" fmla="*/ 16543 w 2457964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31149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11886"/>
              <a:gd name="connsiteY0" fmla="*/ 64848 h 1467953"/>
              <a:gd name="connsiteX1" fmla="*/ 140684 w 2411886"/>
              <a:gd name="connsiteY1" fmla="*/ 37079 h 1467953"/>
              <a:gd name="connsiteX2" fmla="*/ 260821 w 2411886"/>
              <a:gd name="connsiteY2" fmla="*/ 38860 h 1467953"/>
              <a:gd name="connsiteX3" fmla="*/ 628397 w 2411886"/>
              <a:gd name="connsiteY3" fmla="*/ 5322 h 1467953"/>
              <a:gd name="connsiteX4" fmla="*/ 2336775 w 2411886"/>
              <a:gd name="connsiteY4" fmla="*/ 5171 h 1467953"/>
              <a:gd name="connsiteX5" fmla="*/ 2402828 w 2411886"/>
              <a:gd name="connsiteY5" fmla="*/ 90973 h 1467953"/>
              <a:gd name="connsiteX6" fmla="*/ 2405045 w 2411886"/>
              <a:gd name="connsiteY6" fmla="*/ 714160 h 1467953"/>
              <a:gd name="connsiteX7" fmla="*/ 2398904 w 2411886"/>
              <a:gd name="connsiteY7" fmla="*/ 1219665 h 1467953"/>
              <a:gd name="connsiteX8" fmla="*/ 2403269 w 2411886"/>
              <a:gd name="connsiteY8" fmla="*/ 1315562 h 1467953"/>
              <a:gd name="connsiteX9" fmla="*/ 1644674 w 2411886"/>
              <a:gd name="connsiteY9" fmla="*/ 1453318 h 1467953"/>
              <a:gd name="connsiteX10" fmla="*/ 1333478 w 2411886"/>
              <a:gd name="connsiteY10" fmla="*/ 1461715 h 1467953"/>
              <a:gd name="connsiteX11" fmla="*/ 738059 w 2411886"/>
              <a:gd name="connsiteY11" fmla="*/ 1451572 h 1467953"/>
              <a:gd name="connsiteX12" fmla="*/ 478436 w 2411886"/>
              <a:gd name="connsiteY12" fmla="*/ 1428122 h 1467953"/>
              <a:gd name="connsiteX13" fmla="*/ 158979 w 2411886"/>
              <a:gd name="connsiteY13" fmla="*/ 1390694 h 1467953"/>
              <a:gd name="connsiteX14" fmla="*/ 49716 w 2411886"/>
              <a:gd name="connsiteY14" fmla="*/ 1347397 h 1467953"/>
              <a:gd name="connsiteX15" fmla="*/ 11478 w 2411886"/>
              <a:gd name="connsiteY15" fmla="*/ 1295386 h 1467953"/>
              <a:gd name="connsiteX16" fmla="*/ 13015 w 2411886"/>
              <a:gd name="connsiteY16" fmla="*/ 1133414 h 1467953"/>
              <a:gd name="connsiteX17" fmla="*/ 10234 w 2411886"/>
              <a:gd name="connsiteY17" fmla="*/ 1053266 h 1467953"/>
              <a:gd name="connsiteX18" fmla="*/ 5434 w 2411886"/>
              <a:gd name="connsiteY18" fmla="*/ 902294 h 1467953"/>
              <a:gd name="connsiteX19" fmla="*/ 16543 w 2411886"/>
              <a:gd name="connsiteY19" fmla="*/ 64848 h 1467953"/>
              <a:gd name="connsiteX0" fmla="*/ 16543 w 2459672"/>
              <a:gd name="connsiteY0" fmla="*/ 64848 h 1467953"/>
              <a:gd name="connsiteX1" fmla="*/ 140684 w 2459672"/>
              <a:gd name="connsiteY1" fmla="*/ 37079 h 1467953"/>
              <a:gd name="connsiteX2" fmla="*/ 260821 w 2459672"/>
              <a:gd name="connsiteY2" fmla="*/ 38860 h 1467953"/>
              <a:gd name="connsiteX3" fmla="*/ 628397 w 2459672"/>
              <a:gd name="connsiteY3" fmla="*/ 5322 h 1467953"/>
              <a:gd name="connsiteX4" fmla="*/ 2336775 w 2459672"/>
              <a:gd name="connsiteY4" fmla="*/ 5171 h 1467953"/>
              <a:gd name="connsiteX5" fmla="*/ 2402828 w 2459672"/>
              <a:gd name="connsiteY5" fmla="*/ 90973 h 1467953"/>
              <a:gd name="connsiteX6" fmla="*/ 2405045 w 2459672"/>
              <a:gd name="connsiteY6" fmla="*/ 714160 h 1467953"/>
              <a:gd name="connsiteX7" fmla="*/ 2404099 w 2459672"/>
              <a:gd name="connsiteY7" fmla="*/ 1209274 h 1467953"/>
              <a:gd name="connsiteX8" fmla="*/ 2403269 w 2459672"/>
              <a:gd name="connsiteY8" fmla="*/ 1315562 h 1467953"/>
              <a:gd name="connsiteX9" fmla="*/ 1644674 w 2459672"/>
              <a:gd name="connsiteY9" fmla="*/ 1453318 h 1467953"/>
              <a:gd name="connsiteX10" fmla="*/ 1333478 w 2459672"/>
              <a:gd name="connsiteY10" fmla="*/ 1461715 h 1467953"/>
              <a:gd name="connsiteX11" fmla="*/ 738059 w 2459672"/>
              <a:gd name="connsiteY11" fmla="*/ 1451572 h 1467953"/>
              <a:gd name="connsiteX12" fmla="*/ 478436 w 2459672"/>
              <a:gd name="connsiteY12" fmla="*/ 1428122 h 1467953"/>
              <a:gd name="connsiteX13" fmla="*/ 158979 w 2459672"/>
              <a:gd name="connsiteY13" fmla="*/ 1390694 h 1467953"/>
              <a:gd name="connsiteX14" fmla="*/ 49716 w 2459672"/>
              <a:gd name="connsiteY14" fmla="*/ 1347397 h 1467953"/>
              <a:gd name="connsiteX15" fmla="*/ 11478 w 2459672"/>
              <a:gd name="connsiteY15" fmla="*/ 1295386 h 1467953"/>
              <a:gd name="connsiteX16" fmla="*/ 13015 w 2459672"/>
              <a:gd name="connsiteY16" fmla="*/ 1133414 h 1467953"/>
              <a:gd name="connsiteX17" fmla="*/ 10234 w 2459672"/>
              <a:gd name="connsiteY17" fmla="*/ 1053266 h 1467953"/>
              <a:gd name="connsiteX18" fmla="*/ 5434 w 2459672"/>
              <a:gd name="connsiteY18" fmla="*/ 902294 h 1467953"/>
              <a:gd name="connsiteX19" fmla="*/ 16543 w 2459672"/>
              <a:gd name="connsiteY19" fmla="*/ 64848 h 1467953"/>
              <a:gd name="connsiteX0" fmla="*/ 16543 w 2440186"/>
              <a:gd name="connsiteY0" fmla="*/ 64848 h 1467953"/>
              <a:gd name="connsiteX1" fmla="*/ 140684 w 2440186"/>
              <a:gd name="connsiteY1" fmla="*/ 37079 h 1467953"/>
              <a:gd name="connsiteX2" fmla="*/ 260821 w 2440186"/>
              <a:gd name="connsiteY2" fmla="*/ 38860 h 1467953"/>
              <a:gd name="connsiteX3" fmla="*/ 628397 w 2440186"/>
              <a:gd name="connsiteY3" fmla="*/ 5322 h 1467953"/>
              <a:gd name="connsiteX4" fmla="*/ 2336775 w 2440186"/>
              <a:gd name="connsiteY4" fmla="*/ 5171 h 1467953"/>
              <a:gd name="connsiteX5" fmla="*/ 2402828 w 2440186"/>
              <a:gd name="connsiteY5" fmla="*/ 90973 h 1467953"/>
              <a:gd name="connsiteX6" fmla="*/ 2405045 w 2440186"/>
              <a:gd name="connsiteY6" fmla="*/ 714160 h 1467953"/>
              <a:gd name="connsiteX7" fmla="*/ 2404099 w 2440186"/>
              <a:gd name="connsiteY7" fmla="*/ 1209274 h 1467953"/>
              <a:gd name="connsiteX8" fmla="*/ 2377292 w 2440186"/>
              <a:gd name="connsiteY8" fmla="*/ 1357125 h 1467953"/>
              <a:gd name="connsiteX9" fmla="*/ 1644674 w 2440186"/>
              <a:gd name="connsiteY9" fmla="*/ 1453318 h 1467953"/>
              <a:gd name="connsiteX10" fmla="*/ 1333478 w 2440186"/>
              <a:gd name="connsiteY10" fmla="*/ 1461715 h 1467953"/>
              <a:gd name="connsiteX11" fmla="*/ 738059 w 2440186"/>
              <a:gd name="connsiteY11" fmla="*/ 1451572 h 1467953"/>
              <a:gd name="connsiteX12" fmla="*/ 478436 w 2440186"/>
              <a:gd name="connsiteY12" fmla="*/ 1428122 h 1467953"/>
              <a:gd name="connsiteX13" fmla="*/ 158979 w 2440186"/>
              <a:gd name="connsiteY13" fmla="*/ 1390694 h 1467953"/>
              <a:gd name="connsiteX14" fmla="*/ 49716 w 2440186"/>
              <a:gd name="connsiteY14" fmla="*/ 1347397 h 1467953"/>
              <a:gd name="connsiteX15" fmla="*/ 11478 w 2440186"/>
              <a:gd name="connsiteY15" fmla="*/ 1295386 h 1467953"/>
              <a:gd name="connsiteX16" fmla="*/ 13015 w 2440186"/>
              <a:gd name="connsiteY16" fmla="*/ 1133414 h 1467953"/>
              <a:gd name="connsiteX17" fmla="*/ 10234 w 2440186"/>
              <a:gd name="connsiteY17" fmla="*/ 1053266 h 1467953"/>
              <a:gd name="connsiteX18" fmla="*/ 5434 w 2440186"/>
              <a:gd name="connsiteY18" fmla="*/ 902294 h 1467953"/>
              <a:gd name="connsiteX19" fmla="*/ 16543 w 2440186"/>
              <a:gd name="connsiteY19" fmla="*/ 64848 h 1467953"/>
              <a:gd name="connsiteX0" fmla="*/ 16543 w 2414340"/>
              <a:gd name="connsiteY0" fmla="*/ 64848 h 1467953"/>
              <a:gd name="connsiteX1" fmla="*/ 140684 w 2414340"/>
              <a:gd name="connsiteY1" fmla="*/ 37079 h 1467953"/>
              <a:gd name="connsiteX2" fmla="*/ 260821 w 2414340"/>
              <a:gd name="connsiteY2" fmla="*/ 38860 h 1467953"/>
              <a:gd name="connsiteX3" fmla="*/ 628397 w 2414340"/>
              <a:gd name="connsiteY3" fmla="*/ 5322 h 1467953"/>
              <a:gd name="connsiteX4" fmla="*/ 2336775 w 2414340"/>
              <a:gd name="connsiteY4" fmla="*/ 5171 h 1467953"/>
              <a:gd name="connsiteX5" fmla="*/ 2402828 w 2414340"/>
              <a:gd name="connsiteY5" fmla="*/ 90973 h 1467953"/>
              <a:gd name="connsiteX6" fmla="*/ 2405045 w 2414340"/>
              <a:gd name="connsiteY6" fmla="*/ 714160 h 1467953"/>
              <a:gd name="connsiteX7" fmla="*/ 2404099 w 2414340"/>
              <a:gd name="connsiteY7" fmla="*/ 1209274 h 1467953"/>
              <a:gd name="connsiteX8" fmla="*/ 2314947 w 2414340"/>
              <a:gd name="connsiteY8" fmla="*/ 1377907 h 1467953"/>
              <a:gd name="connsiteX9" fmla="*/ 1644674 w 2414340"/>
              <a:gd name="connsiteY9" fmla="*/ 1453318 h 1467953"/>
              <a:gd name="connsiteX10" fmla="*/ 1333478 w 2414340"/>
              <a:gd name="connsiteY10" fmla="*/ 1461715 h 1467953"/>
              <a:gd name="connsiteX11" fmla="*/ 738059 w 2414340"/>
              <a:gd name="connsiteY11" fmla="*/ 1451572 h 1467953"/>
              <a:gd name="connsiteX12" fmla="*/ 478436 w 2414340"/>
              <a:gd name="connsiteY12" fmla="*/ 1428122 h 1467953"/>
              <a:gd name="connsiteX13" fmla="*/ 158979 w 2414340"/>
              <a:gd name="connsiteY13" fmla="*/ 1390694 h 1467953"/>
              <a:gd name="connsiteX14" fmla="*/ 49716 w 2414340"/>
              <a:gd name="connsiteY14" fmla="*/ 1347397 h 1467953"/>
              <a:gd name="connsiteX15" fmla="*/ 11478 w 2414340"/>
              <a:gd name="connsiteY15" fmla="*/ 1295386 h 1467953"/>
              <a:gd name="connsiteX16" fmla="*/ 13015 w 2414340"/>
              <a:gd name="connsiteY16" fmla="*/ 1133414 h 1467953"/>
              <a:gd name="connsiteX17" fmla="*/ 10234 w 2414340"/>
              <a:gd name="connsiteY17" fmla="*/ 1053266 h 1467953"/>
              <a:gd name="connsiteX18" fmla="*/ 5434 w 2414340"/>
              <a:gd name="connsiteY18" fmla="*/ 902294 h 1467953"/>
              <a:gd name="connsiteX19" fmla="*/ 16543 w 2414340"/>
              <a:gd name="connsiteY19" fmla="*/ 64848 h 1467953"/>
              <a:gd name="connsiteX0" fmla="*/ 16543 w 2414340"/>
              <a:gd name="connsiteY0" fmla="*/ 64848 h 1462752"/>
              <a:gd name="connsiteX1" fmla="*/ 140684 w 2414340"/>
              <a:gd name="connsiteY1" fmla="*/ 37079 h 1462752"/>
              <a:gd name="connsiteX2" fmla="*/ 260821 w 2414340"/>
              <a:gd name="connsiteY2" fmla="*/ 38860 h 1462752"/>
              <a:gd name="connsiteX3" fmla="*/ 628397 w 2414340"/>
              <a:gd name="connsiteY3" fmla="*/ 5322 h 1462752"/>
              <a:gd name="connsiteX4" fmla="*/ 2336775 w 2414340"/>
              <a:gd name="connsiteY4" fmla="*/ 5171 h 1462752"/>
              <a:gd name="connsiteX5" fmla="*/ 2402828 w 2414340"/>
              <a:gd name="connsiteY5" fmla="*/ 90973 h 1462752"/>
              <a:gd name="connsiteX6" fmla="*/ 2405045 w 2414340"/>
              <a:gd name="connsiteY6" fmla="*/ 714160 h 1462752"/>
              <a:gd name="connsiteX7" fmla="*/ 2404099 w 2414340"/>
              <a:gd name="connsiteY7" fmla="*/ 1209274 h 1462752"/>
              <a:gd name="connsiteX8" fmla="*/ 2314947 w 2414340"/>
              <a:gd name="connsiteY8" fmla="*/ 1377907 h 1462752"/>
              <a:gd name="connsiteX9" fmla="*/ 1644674 w 2414340"/>
              <a:gd name="connsiteY9" fmla="*/ 1453318 h 1462752"/>
              <a:gd name="connsiteX10" fmla="*/ 1333478 w 2414340"/>
              <a:gd name="connsiteY10" fmla="*/ 1461715 h 1462752"/>
              <a:gd name="connsiteX11" fmla="*/ 744036 w 2414340"/>
              <a:gd name="connsiteY11" fmla="*/ 1430857 h 1462752"/>
              <a:gd name="connsiteX12" fmla="*/ 478436 w 2414340"/>
              <a:gd name="connsiteY12" fmla="*/ 1428122 h 1462752"/>
              <a:gd name="connsiteX13" fmla="*/ 158979 w 2414340"/>
              <a:gd name="connsiteY13" fmla="*/ 1390694 h 1462752"/>
              <a:gd name="connsiteX14" fmla="*/ 49716 w 2414340"/>
              <a:gd name="connsiteY14" fmla="*/ 1347397 h 1462752"/>
              <a:gd name="connsiteX15" fmla="*/ 11478 w 2414340"/>
              <a:gd name="connsiteY15" fmla="*/ 1295386 h 1462752"/>
              <a:gd name="connsiteX16" fmla="*/ 13015 w 2414340"/>
              <a:gd name="connsiteY16" fmla="*/ 1133414 h 1462752"/>
              <a:gd name="connsiteX17" fmla="*/ 10234 w 2414340"/>
              <a:gd name="connsiteY17" fmla="*/ 1053266 h 1462752"/>
              <a:gd name="connsiteX18" fmla="*/ 5434 w 2414340"/>
              <a:gd name="connsiteY18" fmla="*/ 902294 h 1462752"/>
              <a:gd name="connsiteX19" fmla="*/ 16543 w 2414340"/>
              <a:gd name="connsiteY19" fmla="*/ 64848 h 1462752"/>
              <a:gd name="connsiteX0" fmla="*/ 16543 w 2414340"/>
              <a:gd name="connsiteY0" fmla="*/ 64848 h 1454036"/>
              <a:gd name="connsiteX1" fmla="*/ 140684 w 2414340"/>
              <a:gd name="connsiteY1" fmla="*/ 37079 h 1454036"/>
              <a:gd name="connsiteX2" fmla="*/ 260821 w 2414340"/>
              <a:gd name="connsiteY2" fmla="*/ 38860 h 1454036"/>
              <a:gd name="connsiteX3" fmla="*/ 628397 w 2414340"/>
              <a:gd name="connsiteY3" fmla="*/ 5322 h 1454036"/>
              <a:gd name="connsiteX4" fmla="*/ 2336775 w 2414340"/>
              <a:gd name="connsiteY4" fmla="*/ 5171 h 1454036"/>
              <a:gd name="connsiteX5" fmla="*/ 2402828 w 2414340"/>
              <a:gd name="connsiteY5" fmla="*/ 90973 h 1454036"/>
              <a:gd name="connsiteX6" fmla="*/ 2405045 w 2414340"/>
              <a:gd name="connsiteY6" fmla="*/ 714160 h 1454036"/>
              <a:gd name="connsiteX7" fmla="*/ 2404099 w 2414340"/>
              <a:gd name="connsiteY7" fmla="*/ 1209274 h 1454036"/>
              <a:gd name="connsiteX8" fmla="*/ 2314947 w 2414340"/>
              <a:gd name="connsiteY8" fmla="*/ 1377907 h 1454036"/>
              <a:gd name="connsiteX9" fmla="*/ 1644674 w 2414340"/>
              <a:gd name="connsiteY9" fmla="*/ 1453318 h 1454036"/>
              <a:gd name="connsiteX10" fmla="*/ 1345431 w 2414340"/>
              <a:gd name="connsiteY10" fmla="*/ 1432715 h 1454036"/>
              <a:gd name="connsiteX11" fmla="*/ 744036 w 2414340"/>
              <a:gd name="connsiteY11" fmla="*/ 1430857 h 1454036"/>
              <a:gd name="connsiteX12" fmla="*/ 478436 w 2414340"/>
              <a:gd name="connsiteY12" fmla="*/ 1428122 h 1454036"/>
              <a:gd name="connsiteX13" fmla="*/ 158979 w 2414340"/>
              <a:gd name="connsiteY13" fmla="*/ 1390694 h 1454036"/>
              <a:gd name="connsiteX14" fmla="*/ 49716 w 2414340"/>
              <a:gd name="connsiteY14" fmla="*/ 1347397 h 1454036"/>
              <a:gd name="connsiteX15" fmla="*/ 11478 w 2414340"/>
              <a:gd name="connsiteY15" fmla="*/ 1295386 h 1454036"/>
              <a:gd name="connsiteX16" fmla="*/ 13015 w 2414340"/>
              <a:gd name="connsiteY16" fmla="*/ 1133414 h 1454036"/>
              <a:gd name="connsiteX17" fmla="*/ 10234 w 2414340"/>
              <a:gd name="connsiteY17" fmla="*/ 1053266 h 1454036"/>
              <a:gd name="connsiteX18" fmla="*/ 5434 w 2414340"/>
              <a:gd name="connsiteY18" fmla="*/ 902294 h 1454036"/>
              <a:gd name="connsiteX19" fmla="*/ 16543 w 2414340"/>
              <a:gd name="connsiteY19" fmla="*/ 64848 h 1454036"/>
              <a:gd name="connsiteX0" fmla="*/ 16543 w 2414340"/>
              <a:gd name="connsiteY0" fmla="*/ 64848 h 1433953"/>
              <a:gd name="connsiteX1" fmla="*/ 140684 w 2414340"/>
              <a:gd name="connsiteY1" fmla="*/ 37079 h 1433953"/>
              <a:gd name="connsiteX2" fmla="*/ 260821 w 2414340"/>
              <a:gd name="connsiteY2" fmla="*/ 38860 h 1433953"/>
              <a:gd name="connsiteX3" fmla="*/ 628397 w 2414340"/>
              <a:gd name="connsiteY3" fmla="*/ 5322 h 1433953"/>
              <a:gd name="connsiteX4" fmla="*/ 2336775 w 2414340"/>
              <a:gd name="connsiteY4" fmla="*/ 5171 h 1433953"/>
              <a:gd name="connsiteX5" fmla="*/ 2402828 w 2414340"/>
              <a:gd name="connsiteY5" fmla="*/ 90973 h 1433953"/>
              <a:gd name="connsiteX6" fmla="*/ 2405045 w 2414340"/>
              <a:gd name="connsiteY6" fmla="*/ 714160 h 1433953"/>
              <a:gd name="connsiteX7" fmla="*/ 2404099 w 2414340"/>
              <a:gd name="connsiteY7" fmla="*/ 1209274 h 1433953"/>
              <a:gd name="connsiteX8" fmla="*/ 2314947 w 2414340"/>
              <a:gd name="connsiteY8" fmla="*/ 1377907 h 1433953"/>
              <a:gd name="connsiteX9" fmla="*/ 1716391 w 2414340"/>
              <a:gd name="connsiteY9" fmla="*/ 1424318 h 1433953"/>
              <a:gd name="connsiteX10" fmla="*/ 1345431 w 2414340"/>
              <a:gd name="connsiteY10" fmla="*/ 1432715 h 1433953"/>
              <a:gd name="connsiteX11" fmla="*/ 744036 w 2414340"/>
              <a:gd name="connsiteY11" fmla="*/ 1430857 h 1433953"/>
              <a:gd name="connsiteX12" fmla="*/ 478436 w 2414340"/>
              <a:gd name="connsiteY12" fmla="*/ 1428122 h 1433953"/>
              <a:gd name="connsiteX13" fmla="*/ 158979 w 2414340"/>
              <a:gd name="connsiteY13" fmla="*/ 1390694 h 1433953"/>
              <a:gd name="connsiteX14" fmla="*/ 49716 w 2414340"/>
              <a:gd name="connsiteY14" fmla="*/ 1347397 h 1433953"/>
              <a:gd name="connsiteX15" fmla="*/ 11478 w 2414340"/>
              <a:gd name="connsiteY15" fmla="*/ 1295386 h 1433953"/>
              <a:gd name="connsiteX16" fmla="*/ 13015 w 2414340"/>
              <a:gd name="connsiteY16" fmla="*/ 1133414 h 1433953"/>
              <a:gd name="connsiteX17" fmla="*/ 10234 w 2414340"/>
              <a:gd name="connsiteY17" fmla="*/ 1053266 h 1433953"/>
              <a:gd name="connsiteX18" fmla="*/ 5434 w 2414340"/>
              <a:gd name="connsiteY18" fmla="*/ 902294 h 1433953"/>
              <a:gd name="connsiteX19" fmla="*/ 16543 w 2414340"/>
              <a:gd name="connsiteY19" fmla="*/ 64848 h 1433953"/>
              <a:gd name="connsiteX0" fmla="*/ 16543 w 2412845"/>
              <a:gd name="connsiteY0" fmla="*/ 64848 h 1433953"/>
              <a:gd name="connsiteX1" fmla="*/ 140684 w 2412845"/>
              <a:gd name="connsiteY1" fmla="*/ 37079 h 1433953"/>
              <a:gd name="connsiteX2" fmla="*/ 260821 w 2412845"/>
              <a:gd name="connsiteY2" fmla="*/ 38860 h 1433953"/>
              <a:gd name="connsiteX3" fmla="*/ 628397 w 2412845"/>
              <a:gd name="connsiteY3" fmla="*/ 5322 h 1433953"/>
              <a:gd name="connsiteX4" fmla="*/ 2336775 w 2412845"/>
              <a:gd name="connsiteY4" fmla="*/ 5171 h 1433953"/>
              <a:gd name="connsiteX5" fmla="*/ 2402828 w 2412845"/>
              <a:gd name="connsiteY5" fmla="*/ 90973 h 1433953"/>
              <a:gd name="connsiteX6" fmla="*/ 2405045 w 2412845"/>
              <a:gd name="connsiteY6" fmla="*/ 714160 h 1433953"/>
              <a:gd name="connsiteX7" fmla="*/ 2404099 w 2412845"/>
              <a:gd name="connsiteY7" fmla="*/ 1209274 h 1433953"/>
              <a:gd name="connsiteX8" fmla="*/ 2338853 w 2412845"/>
              <a:gd name="connsiteY8" fmla="*/ 1357193 h 1433953"/>
              <a:gd name="connsiteX9" fmla="*/ 1716391 w 2412845"/>
              <a:gd name="connsiteY9" fmla="*/ 1424318 h 1433953"/>
              <a:gd name="connsiteX10" fmla="*/ 1345431 w 2412845"/>
              <a:gd name="connsiteY10" fmla="*/ 1432715 h 1433953"/>
              <a:gd name="connsiteX11" fmla="*/ 744036 w 2412845"/>
              <a:gd name="connsiteY11" fmla="*/ 1430857 h 1433953"/>
              <a:gd name="connsiteX12" fmla="*/ 478436 w 2412845"/>
              <a:gd name="connsiteY12" fmla="*/ 1428122 h 1433953"/>
              <a:gd name="connsiteX13" fmla="*/ 158979 w 2412845"/>
              <a:gd name="connsiteY13" fmla="*/ 1390694 h 1433953"/>
              <a:gd name="connsiteX14" fmla="*/ 49716 w 2412845"/>
              <a:gd name="connsiteY14" fmla="*/ 1347397 h 1433953"/>
              <a:gd name="connsiteX15" fmla="*/ 11478 w 2412845"/>
              <a:gd name="connsiteY15" fmla="*/ 1295386 h 1433953"/>
              <a:gd name="connsiteX16" fmla="*/ 13015 w 2412845"/>
              <a:gd name="connsiteY16" fmla="*/ 1133414 h 1433953"/>
              <a:gd name="connsiteX17" fmla="*/ 10234 w 2412845"/>
              <a:gd name="connsiteY17" fmla="*/ 1053266 h 1433953"/>
              <a:gd name="connsiteX18" fmla="*/ 5434 w 2412845"/>
              <a:gd name="connsiteY18" fmla="*/ 902294 h 1433953"/>
              <a:gd name="connsiteX19" fmla="*/ 16543 w 2412845"/>
              <a:gd name="connsiteY19" fmla="*/ 64848 h 1433953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58979 w 2412845"/>
              <a:gd name="connsiteY13" fmla="*/ 1390694 h 1432715"/>
              <a:gd name="connsiteX14" fmla="*/ 49716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49716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31787 w 2412845"/>
              <a:gd name="connsiteY14" fmla="*/ 1347397 h 1432715"/>
              <a:gd name="connsiteX15" fmla="*/ 11478 w 2412845"/>
              <a:gd name="connsiteY15" fmla="*/ 1295386 h 1432715"/>
              <a:gd name="connsiteX16" fmla="*/ 13015 w 2412845"/>
              <a:gd name="connsiteY16" fmla="*/ 1133414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16543 w 2412845"/>
              <a:gd name="connsiteY0" fmla="*/ 64848 h 1432715"/>
              <a:gd name="connsiteX1" fmla="*/ 140684 w 2412845"/>
              <a:gd name="connsiteY1" fmla="*/ 37079 h 1432715"/>
              <a:gd name="connsiteX2" fmla="*/ 260821 w 2412845"/>
              <a:gd name="connsiteY2" fmla="*/ 38860 h 1432715"/>
              <a:gd name="connsiteX3" fmla="*/ 628397 w 2412845"/>
              <a:gd name="connsiteY3" fmla="*/ 5322 h 1432715"/>
              <a:gd name="connsiteX4" fmla="*/ 2336775 w 2412845"/>
              <a:gd name="connsiteY4" fmla="*/ 5171 h 1432715"/>
              <a:gd name="connsiteX5" fmla="*/ 2402828 w 2412845"/>
              <a:gd name="connsiteY5" fmla="*/ 90973 h 1432715"/>
              <a:gd name="connsiteX6" fmla="*/ 2405045 w 2412845"/>
              <a:gd name="connsiteY6" fmla="*/ 714160 h 1432715"/>
              <a:gd name="connsiteX7" fmla="*/ 2404099 w 2412845"/>
              <a:gd name="connsiteY7" fmla="*/ 1209274 h 1432715"/>
              <a:gd name="connsiteX8" fmla="*/ 2338853 w 2412845"/>
              <a:gd name="connsiteY8" fmla="*/ 1357193 h 1432715"/>
              <a:gd name="connsiteX9" fmla="*/ 1716391 w 2412845"/>
              <a:gd name="connsiteY9" fmla="*/ 1424318 h 1432715"/>
              <a:gd name="connsiteX10" fmla="*/ 1345431 w 2412845"/>
              <a:gd name="connsiteY10" fmla="*/ 1432715 h 1432715"/>
              <a:gd name="connsiteX11" fmla="*/ 744036 w 2412845"/>
              <a:gd name="connsiteY11" fmla="*/ 1430857 h 1432715"/>
              <a:gd name="connsiteX12" fmla="*/ 430624 w 2412845"/>
              <a:gd name="connsiteY12" fmla="*/ 1411550 h 1432715"/>
              <a:gd name="connsiteX13" fmla="*/ 141049 w 2412845"/>
              <a:gd name="connsiteY13" fmla="*/ 1378265 h 1432715"/>
              <a:gd name="connsiteX14" fmla="*/ 31787 w 2412845"/>
              <a:gd name="connsiteY14" fmla="*/ 1347397 h 1432715"/>
              <a:gd name="connsiteX15" fmla="*/ 11478 w 2412845"/>
              <a:gd name="connsiteY15" fmla="*/ 1295386 h 1432715"/>
              <a:gd name="connsiteX16" fmla="*/ 1062 w 2412845"/>
              <a:gd name="connsiteY16" fmla="*/ 1137556 h 1432715"/>
              <a:gd name="connsiteX17" fmla="*/ 10234 w 2412845"/>
              <a:gd name="connsiteY17" fmla="*/ 1053266 h 1432715"/>
              <a:gd name="connsiteX18" fmla="*/ 5434 w 2412845"/>
              <a:gd name="connsiteY18" fmla="*/ 902294 h 1432715"/>
              <a:gd name="connsiteX19" fmla="*/ 16543 w 2412845"/>
              <a:gd name="connsiteY19" fmla="*/ 64848 h 1432715"/>
              <a:gd name="connsiteX0" fmla="*/ 6077 w 2414332"/>
              <a:gd name="connsiteY0" fmla="*/ 63703 h 1435714"/>
              <a:gd name="connsiteX1" fmla="*/ 142171 w 2414332"/>
              <a:gd name="connsiteY1" fmla="*/ 40078 h 1435714"/>
              <a:gd name="connsiteX2" fmla="*/ 262308 w 2414332"/>
              <a:gd name="connsiteY2" fmla="*/ 41859 h 1435714"/>
              <a:gd name="connsiteX3" fmla="*/ 629884 w 2414332"/>
              <a:gd name="connsiteY3" fmla="*/ 8321 h 1435714"/>
              <a:gd name="connsiteX4" fmla="*/ 2338262 w 2414332"/>
              <a:gd name="connsiteY4" fmla="*/ 8170 h 1435714"/>
              <a:gd name="connsiteX5" fmla="*/ 2404315 w 2414332"/>
              <a:gd name="connsiteY5" fmla="*/ 93972 h 1435714"/>
              <a:gd name="connsiteX6" fmla="*/ 2406532 w 2414332"/>
              <a:gd name="connsiteY6" fmla="*/ 717159 h 1435714"/>
              <a:gd name="connsiteX7" fmla="*/ 2405586 w 2414332"/>
              <a:gd name="connsiteY7" fmla="*/ 1212273 h 1435714"/>
              <a:gd name="connsiteX8" fmla="*/ 2340340 w 2414332"/>
              <a:gd name="connsiteY8" fmla="*/ 1360192 h 1435714"/>
              <a:gd name="connsiteX9" fmla="*/ 1717878 w 2414332"/>
              <a:gd name="connsiteY9" fmla="*/ 1427317 h 1435714"/>
              <a:gd name="connsiteX10" fmla="*/ 1346918 w 2414332"/>
              <a:gd name="connsiteY10" fmla="*/ 1435714 h 1435714"/>
              <a:gd name="connsiteX11" fmla="*/ 745523 w 2414332"/>
              <a:gd name="connsiteY11" fmla="*/ 1433856 h 1435714"/>
              <a:gd name="connsiteX12" fmla="*/ 432111 w 2414332"/>
              <a:gd name="connsiteY12" fmla="*/ 1414549 h 1435714"/>
              <a:gd name="connsiteX13" fmla="*/ 142536 w 2414332"/>
              <a:gd name="connsiteY13" fmla="*/ 1381264 h 1435714"/>
              <a:gd name="connsiteX14" fmla="*/ 33274 w 2414332"/>
              <a:gd name="connsiteY14" fmla="*/ 1350396 h 1435714"/>
              <a:gd name="connsiteX15" fmla="*/ 12965 w 2414332"/>
              <a:gd name="connsiteY15" fmla="*/ 1298385 h 1435714"/>
              <a:gd name="connsiteX16" fmla="*/ 2549 w 2414332"/>
              <a:gd name="connsiteY16" fmla="*/ 1140555 h 1435714"/>
              <a:gd name="connsiteX17" fmla="*/ 11721 w 2414332"/>
              <a:gd name="connsiteY17" fmla="*/ 1056265 h 1435714"/>
              <a:gd name="connsiteX18" fmla="*/ 6921 w 2414332"/>
              <a:gd name="connsiteY18" fmla="*/ 905293 h 1435714"/>
              <a:gd name="connsiteX19" fmla="*/ 6077 w 2414332"/>
              <a:gd name="connsiteY19" fmla="*/ 63703 h 143571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40433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35445 w 2416503"/>
              <a:gd name="connsiteY14" fmla="*/ 1342226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16503"/>
              <a:gd name="connsiteY0" fmla="*/ 55533 h 1427544"/>
              <a:gd name="connsiteX1" fmla="*/ 144342 w 2416503"/>
              <a:gd name="connsiteY1" fmla="*/ 31908 h 1427544"/>
              <a:gd name="connsiteX2" fmla="*/ 264479 w 2416503"/>
              <a:gd name="connsiteY2" fmla="*/ 33689 h 1427544"/>
              <a:gd name="connsiteX3" fmla="*/ 632055 w 2416503"/>
              <a:gd name="connsiteY3" fmla="*/ 151 h 1427544"/>
              <a:gd name="connsiteX4" fmla="*/ 2352386 w 2416503"/>
              <a:gd name="connsiteY4" fmla="*/ 0 h 1427544"/>
              <a:gd name="connsiteX5" fmla="*/ 2406486 w 2416503"/>
              <a:gd name="connsiteY5" fmla="*/ 85802 h 1427544"/>
              <a:gd name="connsiteX6" fmla="*/ 2408703 w 2416503"/>
              <a:gd name="connsiteY6" fmla="*/ 708989 h 1427544"/>
              <a:gd name="connsiteX7" fmla="*/ 2407757 w 2416503"/>
              <a:gd name="connsiteY7" fmla="*/ 1204103 h 1427544"/>
              <a:gd name="connsiteX8" fmla="*/ 2342511 w 2416503"/>
              <a:gd name="connsiteY8" fmla="*/ 1352022 h 1427544"/>
              <a:gd name="connsiteX9" fmla="*/ 1720049 w 2416503"/>
              <a:gd name="connsiteY9" fmla="*/ 1419147 h 1427544"/>
              <a:gd name="connsiteX10" fmla="*/ 1349089 w 2416503"/>
              <a:gd name="connsiteY10" fmla="*/ 1427544 h 1427544"/>
              <a:gd name="connsiteX11" fmla="*/ 747694 w 2416503"/>
              <a:gd name="connsiteY11" fmla="*/ 1425686 h 1427544"/>
              <a:gd name="connsiteX12" fmla="*/ 434282 w 2416503"/>
              <a:gd name="connsiteY12" fmla="*/ 1406379 h 1427544"/>
              <a:gd name="connsiteX13" fmla="*/ 144707 w 2416503"/>
              <a:gd name="connsiteY13" fmla="*/ 1373094 h 1427544"/>
              <a:gd name="connsiteX14" fmla="*/ 17516 w 2416503"/>
              <a:gd name="connsiteY14" fmla="*/ 1333940 h 1427544"/>
              <a:gd name="connsiteX15" fmla="*/ 15136 w 2416503"/>
              <a:gd name="connsiteY15" fmla="*/ 1290215 h 1427544"/>
              <a:gd name="connsiteX16" fmla="*/ 4720 w 2416503"/>
              <a:gd name="connsiteY16" fmla="*/ 1132385 h 1427544"/>
              <a:gd name="connsiteX17" fmla="*/ 13892 w 2416503"/>
              <a:gd name="connsiteY17" fmla="*/ 1048095 h 1427544"/>
              <a:gd name="connsiteX18" fmla="*/ 9092 w 2416503"/>
              <a:gd name="connsiteY18" fmla="*/ 897123 h 1427544"/>
              <a:gd name="connsiteX19" fmla="*/ 8248 w 2416503"/>
              <a:gd name="connsiteY19" fmla="*/ 55533 h 1427544"/>
              <a:gd name="connsiteX0" fmla="*/ 8248 w 2431375"/>
              <a:gd name="connsiteY0" fmla="*/ 55533 h 1427544"/>
              <a:gd name="connsiteX1" fmla="*/ 144342 w 2431375"/>
              <a:gd name="connsiteY1" fmla="*/ 31908 h 1427544"/>
              <a:gd name="connsiteX2" fmla="*/ 264479 w 2431375"/>
              <a:gd name="connsiteY2" fmla="*/ 33689 h 1427544"/>
              <a:gd name="connsiteX3" fmla="*/ 632055 w 2431375"/>
              <a:gd name="connsiteY3" fmla="*/ 151 h 1427544"/>
              <a:gd name="connsiteX4" fmla="*/ 2352386 w 2431375"/>
              <a:gd name="connsiteY4" fmla="*/ 0 h 1427544"/>
              <a:gd name="connsiteX5" fmla="*/ 2406486 w 2431375"/>
              <a:gd name="connsiteY5" fmla="*/ 85802 h 1427544"/>
              <a:gd name="connsiteX6" fmla="*/ 2408703 w 2431375"/>
              <a:gd name="connsiteY6" fmla="*/ 708989 h 1427544"/>
              <a:gd name="connsiteX7" fmla="*/ 2407757 w 2431375"/>
              <a:gd name="connsiteY7" fmla="*/ 1204103 h 1427544"/>
              <a:gd name="connsiteX8" fmla="*/ 2396299 w 2431375"/>
              <a:gd name="connsiteY8" fmla="*/ 1327165 h 1427544"/>
              <a:gd name="connsiteX9" fmla="*/ 1720049 w 2431375"/>
              <a:gd name="connsiteY9" fmla="*/ 1419147 h 1427544"/>
              <a:gd name="connsiteX10" fmla="*/ 1349089 w 2431375"/>
              <a:gd name="connsiteY10" fmla="*/ 1427544 h 1427544"/>
              <a:gd name="connsiteX11" fmla="*/ 747694 w 2431375"/>
              <a:gd name="connsiteY11" fmla="*/ 1425686 h 1427544"/>
              <a:gd name="connsiteX12" fmla="*/ 434282 w 2431375"/>
              <a:gd name="connsiteY12" fmla="*/ 1406379 h 1427544"/>
              <a:gd name="connsiteX13" fmla="*/ 144707 w 2431375"/>
              <a:gd name="connsiteY13" fmla="*/ 1373094 h 1427544"/>
              <a:gd name="connsiteX14" fmla="*/ 17516 w 2431375"/>
              <a:gd name="connsiteY14" fmla="*/ 1333940 h 1427544"/>
              <a:gd name="connsiteX15" fmla="*/ 15136 w 2431375"/>
              <a:gd name="connsiteY15" fmla="*/ 1290215 h 1427544"/>
              <a:gd name="connsiteX16" fmla="*/ 4720 w 2431375"/>
              <a:gd name="connsiteY16" fmla="*/ 1132385 h 1427544"/>
              <a:gd name="connsiteX17" fmla="*/ 13892 w 2431375"/>
              <a:gd name="connsiteY17" fmla="*/ 1048095 h 1427544"/>
              <a:gd name="connsiteX18" fmla="*/ 9092 w 2431375"/>
              <a:gd name="connsiteY18" fmla="*/ 897123 h 1427544"/>
              <a:gd name="connsiteX19" fmla="*/ 8248 w 2431375"/>
              <a:gd name="connsiteY19" fmla="*/ 55533 h 1427544"/>
              <a:gd name="connsiteX0" fmla="*/ 8248 w 2427044"/>
              <a:gd name="connsiteY0" fmla="*/ 55533 h 1427544"/>
              <a:gd name="connsiteX1" fmla="*/ 144342 w 2427044"/>
              <a:gd name="connsiteY1" fmla="*/ 31908 h 1427544"/>
              <a:gd name="connsiteX2" fmla="*/ 264479 w 2427044"/>
              <a:gd name="connsiteY2" fmla="*/ 33689 h 1427544"/>
              <a:gd name="connsiteX3" fmla="*/ 632055 w 2427044"/>
              <a:gd name="connsiteY3" fmla="*/ 151 h 1427544"/>
              <a:gd name="connsiteX4" fmla="*/ 2352386 w 2427044"/>
              <a:gd name="connsiteY4" fmla="*/ 0 h 1427544"/>
              <a:gd name="connsiteX5" fmla="*/ 2406486 w 2427044"/>
              <a:gd name="connsiteY5" fmla="*/ 85802 h 1427544"/>
              <a:gd name="connsiteX6" fmla="*/ 2408703 w 2427044"/>
              <a:gd name="connsiteY6" fmla="*/ 708989 h 1427544"/>
              <a:gd name="connsiteX7" fmla="*/ 2407757 w 2427044"/>
              <a:gd name="connsiteY7" fmla="*/ 1204103 h 1427544"/>
              <a:gd name="connsiteX8" fmla="*/ 2390323 w 2427044"/>
              <a:gd name="connsiteY8" fmla="*/ 1339593 h 1427544"/>
              <a:gd name="connsiteX9" fmla="*/ 1720049 w 2427044"/>
              <a:gd name="connsiteY9" fmla="*/ 1419147 h 1427544"/>
              <a:gd name="connsiteX10" fmla="*/ 1349089 w 2427044"/>
              <a:gd name="connsiteY10" fmla="*/ 1427544 h 1427544"/>
              <a:gd name="connsiteX11" fmla="*/ 747694 w 2427044"/>
              <a:gd name="connsiteY11" fmla="*/ 1425686 h 1427544"/>
              <a:gd name="connsiteX12" fmla="*/ 434282 w 2427044"/>
              <a:gd name="connsiteY12" fmla="*/ 1406379 h 1427544"/>
              <a:gd name="connsiteX13" fmla="*/ 144707 w 2427044"/>
              <a:gd name="connsiteY13" fmla="*/ 1373094 h 1427544"/>
              <a:gd name="connsiteX14" fmla="*/ 17516 w 2427044"/>
              <a:gd name="connsiteY14" fmla="*/ 1333940 h 1427544"/>
              <a:gd name="connsiteX15" fmla="*/ 15136 w 2427044"/>
              <a:gd name="connsiteY15" fmla="*/ 1290215 h 1427544"/>
              <a:gd name="connsiteX16" fmla="*/ 4720 w 2427044"/>
              <a:gd name="connsiteY16" fmla="*/ 1132385 h 1427544"/>
              <a:gd name="connsiteX17" fmla="*/ 13892 w 2427044"/>
              <a:gd name="connsiteY17" fmla="*/ 1048095 h 1427544"/>
              <a:gd name="connsiteX18" fmla="*/ 9092 w 2427044"/>
              <a:gd name="connsiteY18" fmla="*/ 897123 h 1427544"/>
              <a:gd name="connsiteX19" fmla="*/ 8248 w 2427044"/>
              <a:gd name="connsiteY19" fmla="*/ 55533 h 1427544"/>
              <a:gd name="connsiteX0" fmla="*/ 8248 w 2414047"/>
              <a:gd name="connsiteY0" fmla="*/ 55533 h 1427544"/>
              <a:gd name="connsiteX1" fmla="*/ 144342 w 2414047"/>
              <a:gd name="connsiteY1" fmla="*/ 31908 h 1427544"/>
              <a:gd name="connsiteX2" fmla="*/ 264479 w 2414047"/>
              <a:gd name="connsiteY2" fmla="*/ 33689 h 1427544"/>
              <a:gd name="connsiteX3" fmla="*/ 632055 w 2414047"/>
              <a:gd name="connsiteY3" fmla="*/ 151 h 1427544"/>
              <a:gd name="connsiteX4" fmla="*/ 2352386 w 2414047"/>
              <a:gd name="connsiteY4" fmla="*/ 0 h 1427544"/>
              <a:gd name="connsiteX5" fmla="*/ 2406486 w 2414047"/>
              <a:gd name="connsiteY5" fmla="*/ 85802 h 1427544"/>
              <a:gd name="connsiteX6" fmla="*/ 2408703 w 2414047"/>
              <a:gd name="connsiteY6" fmla="*/ 708989 h 1427544"/>
              <a:gd name="connsiteX7" fmla="*/ 2407757 w 2414047"/>
              <a:gd name="connsiteY7" fmla="*/ 1204103 h 1427544"/>
              <a:gd name="connsiteX8" fmla="*/ 2390323 w 2414047"/>
              <a:gd name="connsiteY8" fmla="*/ 1339593 h 1427544"/>
              <a:gd name="connsiteX9" fmla="*/ 1720049 w 2414047"/>
              <a:gd name="connsiteY9" fmla="*/ 1419147 h 1427544"/>
              <a:gd name="connsiteX10" fmla="*/ 1349089 w 2414047"/>
              <a:gd name="connsiteY10" fmla="*/ 1427544 h 1427544"/>
              <a:gd name="connsiteX11" fmla="*/ 747694 w 2414047"/>
              <a:gd name="connsiteY11" fmla="*/ 1425686 h 1427544"/>
              <a:gd name="connsiteX12" fmla="*/ 434282 w 2414047"/>
              <a:gd name="connsiteY12" fmla="*/ 1406379 h 1427544"/>
              <a:gd name="connsiteX13" fmla="*/ 144707 w 2414047"/>
              <a:gd name="connsiteY13" fmla="*/ 1373094 h 1427544"/>
              <a:gd name="connsiteX14" fmla="*/ 17516 w 2414047"/>
              <a:gd name="connsiteY14" fmla="*/ 1333940 h 1427544"/>
              <a:gd name="connsiteX15" fmla="*/ 15136 w 2414047"/>
              <a:gd name="connsiteY15" fmla="*/ 1290215 h 1427544"/>
              <a:gd name="connsiteX16" fmla="*/ 4720 w 2414047"/>
              <a:gd name="connsiteY16" fmla="*/ 1132385 h 1427544"/>
              <a:gd name="connsiteX17" fmla="*/ 13892 w 2414047"/>
              <a:gd name="connsiteY17" fmla="*/ 1048095 h 1427544"/>
              <a:gd name="connsiteX18" fmla="*/ 9092 w 2414047"/>
              <a:gd name="connsiteY18" fmla="*/ 897123 h 1427544"/>
              <a:gd name="connsiteX19" fmla="*/ 8248 w 2414047"/>
              <a:gd name="connsiteY19" fmla="*/ 55533 h 1427544"/>
              <a:gd name="connsiteX0" fmla="*/ 8248 w 2414047"/>
              <a:gd name="connsiteY0" fmla="*/ 55533 h 1427544"/>
              <a:gd name="connsiteX1" fmla="*/ 144342 w 2414047"/>
              <a:gd name="connsiteY1" fmla="*/ 31908 h 1427544"/>
              <a:gd name="connsiteX2" fmla="*/ 264479 w 2414047"/>
              <a:gd name="connsiteY2" fmla="*/ 33689 h 1427544"/>
              <a:gd name="connsiteX3" fmla="*/ 632055 w 2414047"/>
              <a:gd name="connsiteY3" fmla="*/ 151 h 1427544"/>
              <a:gd name="connsiteX4" fmla="*/ 2352386 w 2414047"/>
              <a:gd name="connsiteY4" fmla="*/ 0 h 1427544"/>
              <a:gd name="connsiteX5" fmla="*/ 2406486 w 2414047"/>
              <a:gd name="connsiteY5" fmla="*/ 85802 h 1427544"/>
              <a:gd name="connsiteX6" fmla="*/ 2408703 w 2414047"/>
              <a:gd name="connsiteY6" fmla="*/ 708989 h 1427544"/>
              <a:gd name="connsiteX7" fmla="*/ 2407757 w 2414047"/>
              <a:gd name="connsiteY7" fmla="*/ 1204103 h 1427544"/>
              <a:gd name="connsiteX8" fmla="*/ 2390323 w 2414047"/>
              <a:gd name="connsiteY8" fmla="*/ 1339593 h 1427544"/>
              <a:gd name="connsiteX9" fmla="*/ 1720049 w 2414047"/>
              <a:gd name="connsiteY9" fmla="*/ 1419147 h 1427544"/>
              <a:gd name="connsiteX10" fmla="*/ 1349089 w 2414047"/>
              <a:gd name="connsiteY10" fmla="*/ 1427544 h 1427544"/>
              <a:gd name="connsiteX11" fmla="*/ 747694 w 2414047"/>
              <a:gd name="connsiteY11" fmla="*/ 1425686 h 1427544"/>
              <a:gd name="connsiteX12" fmla="*/ 434282 w 2414047"/>
              <a:gd name="connsiteY12" fmla="*/ 1406379 h 1427544"/>
              <a:gd name="connsiteX13" fmla="*/ 144707 w 2414047"/>
              <a:gd name="connsiteY13" fmla="*/ 1373094 h 1427544"/>
              <a:gd name="connsiteX14" fmla="*/ 17516 w 2414047"/>
              <a:gd name="connsiteY14" fmla="*/ 1333940 h 1427544"/>
              <a:gd name="connsiteX15" fmla="*/ 15136 w 2414047"/>
              <a:gd name="connsiteY15" fmla="*/ 1290215 h 1427544"/>
              <a:gd name="connsiteX16" fmla="*/ 4720 w 2414047"/>
              <a:gd name="connsiteY16" fmla="*/ 1132385 h 1427544"/>
              <a:gd name="connsiteX17" fmla="*/ 13892 w 2414047"/>
              <a:gd name="connsiteY17" fmla="*/ 1048095 h 1427544"/>
              <a:gd name="connsiteX18" fmla="*/ 9092 w 2414047"/>
              <a:gd name="connsiteY18" fmla="*/ 897123 h 1427544"/>
              <a:gd name="connsiteX19" fmla="*/ 8248 w 2414047"/>
              <a:gd name="connsiteY19" fmla="*/ 55533 h 1427544"/>
              <a:gd name="connsiteX0" fmla="*/ 8248 w 2413208"/>
              <a:gd name="connsiteY0" fmla="*/ 55533 h 1427544"/>
              <a:gd name="connsiteX1" fmla="*/ 144342 w 2413208"/>
              <a:gd name="connsiteY1" fmla="*/ 31908 h 1427544"/>
              <a:gd name="connsiteX2" fmla="*/ 264479 w 2413208"/>
              <a:gd name="connsiteY2" fmla="*/ 33689 h 1427544"/>
              <a:gd name="connsiteX3" fmla="*/ 632055 w 2413208"/>
              <a:gd name="connsiteY3" fmla="*/ 151 h 1427544"/>
              <a:gd name="connsiteX4" fmla="*/ 2352386 w 2413208"/>
              <a:gd name="connsiteY4" fmla="*/ 0 h 1427544"/>
              <a:gd name="connsiteX5" fmla="*/ 2406486 w 2413208"/>
              <a:gd name="connsiteY5" fmla="*/ 85802 h 1427544"/>
              <a:gd name="connsiteX6" fmla="*/ 2389531 w 2413208"/>
              <a:gd name="connsiteY6" fmla="*/ 708989 h 1427544"/>
              <a:gd name="connsiteX7" fmla="*/ 2407757 w 2413208"/>
              <a:gd name="connsiteY7" fmla="*/ 1204103 h 1427544"/>
              <a:gd name="connsiteX8" fmla="*/ 2390323 w 2413208"/>
              <a:gd name="connsiteY8" fmla="*/ 1339593 h 1427544"/>
              <a:gd name="connsiteX9" fmla="*/ 1720049 w 2413208"/>
              <a:gd name="connsiteY9" fmla="*/ 1419147 h 1427544"/>
              <a:gd name="connsiteX10" fmla="*/ 1349089 w 2413208"/>
              <a:gd name="connsiteY10" fmla="*/ 1427544 h 1427544"/>
              <a:gd name="connsiteX11" fmla="*/ 747694 w 2413208"/>
              <a:gd name="connsiteY11" fmla="*/ 1425686 h 1427544"/>
              <a:gd name="connsiteX12" fmla="*/ 434282 w 2413208"/>
              <a:gd name="connsiteY12" fmla="*/ 1406379 h 1427544"/>
              <a:gd name="connsiteX13" fmla="*/ 144707 w 2413208"/>
              <a:gd name="connsiteY13" fmla="*/ 1373094 h 1427544"/>
              <a:gd name="connsiteX14" fmla="*/ 17516 w 2413208"/>
              <a:gd name="connsiteY14" fmla="*/ 1333940 h 1427544"/>
              <a:gd name="connsiteX15" fmla="*/ 15136 w 2413208"/>
              <a:gd name="connsiteY15" fmla="*/ 1290215 h 1427544"/>
              <a:gd name="connsiteX16" fmla="*/ 4720 w 2413208"/>
              <a:gd name="connsiteY16" fmla="*/ 1132385 h 1427544"/>
              <a:gd name="connsiteX17" fmla="*/ 13892 w 2413208"/>
              <a:gd name="connsiteY17" fmla="*/ 1048095 h 1427544"/>
              <a:gd name="connsiteX18" fmla="*/ 9092 w 2413208"/>
              <a:gd name="connsiteY18" fmla="*/ 897123 h 1427544"/>
              <a:gd name="connsiteX19" fmla="*/ 8248 w 2413208"/>
              <a:gd name="connsiteY19" fmla="*/ 55533 h 1427544"/>
              <a:gd name="connsiteX0" fmla="*/ 8248 w 2439426"/>
              <a:gd name="connsiteY0" fmla="*/ 55533 h 1427544"/>
              <a:gd name="connsiteX1" fmla="*/ 144342 w 2439426"/>
              <a:gd name="connsiteY1" fmla="*/ 31908 h 1427544"/>
              <a:gd name="connsiteX2" fmla="*/ 264479 w 2439426"/>
              <a:gd name="connsiteY2" fmla="*/ 33689 h 1427544"/>
              <a:gd name="connsiteX3" fmla="*/ 632055 w 2439426"/>
              <a:gd name="connsiteY3" fmla="*/ 151 h 1427544"/>
              <a:gd name="connsiteX4" fmla="*/ 2352386 w 2439426"/>
              <a:gd name="connsiteY4" fmla="*/ 0 h 1427544"/>
              <a:gd name="connsiteX5" fmla="*/ 2406486 w 2439426"/>
              <a:gd name="connsiteY5" fmla="*/ 85802 h 1427544"/>
              <a:gd name="connsiteX6" fmla="*/ 2389531 w 2439426"/>
              <a:gd name="connsiteY6" fmla="*/ 708989 h 1427544"/>
              <a:gd name="connsiteX7" fmla="*/ 2388585 w 2439426"/>
              <a:gd name="connsiteY7" fmla="*/ 1204103 h 1427544"/>
              <a:gd name="connsiteX8" fmla="*/ 2390323 w 2439426"/>
              <a:gd name="connsiteY8" fmla="*/ 1339593 h 1427544"/>
              <a:gd name="connsiteX9" fmla="*/ 1720049 w 2439426"/>
              <a:gd name="connsiteY9" fmla="*/ 1419147 h 1427544"/>
              <a:gd name="connsiteX10" fmla="*/ 1349089 w 2439426"/>
              <a:gd name="connsiteY10" fmla="*/ 1427544 h 1427544"/>
              <a:gd name="connsiteX11" fmla="*/ 747694 w 2439426"/>
              <a:gd name="connsiteY11" fmla="*/ 1425686 h 1427544"/>
              <a:gd name="connsiteX12" fmla="*/ 434282 w 2439426"/>
              <a:gd name="connsiteY12" fmla="*/ 1406379 h 1427544"/>
              <a:gd name="connsiteX13" fmla="*/ 144707 w 2439426"/>
              <a:gd name="connsiteY13" fmla="*/ 1373094 h 1427544"/>
              <a:gd name="connsiteX14" fmla="*/ 17516 w 2439426"/>
              <a:gd name="connsiteY14" fmla="*/ 1333940 h 1427544"/>
              <a:gd name="connsiteX15" fmla="*/ 15136 w 2439426"/>
              <a:gd name="connsiteY15" fmla="*/ 1290215 h 1427544"/>
              <a:gd name="connsiteX16" fmla="*/ 4720 w 2439426"/>
              <a:gd name="connsiteY16" fmla="*/ 1132385 h 1427544"/>
              <a:gd name="connsiteX17" fmla="*/ 13892 w 2439426"/>
              <a:gd name="connsiteY17" fmla="*/ 1048095 h 1427544"/>
              <a:gd name="connsiteX18" fmla="*/ 9092 w 2439426"/>
              <a:gd name="connsiteY18" fmla="*/ 897123 h 1427544"/>
              <a:gd name="connsiteX19" fmla="*/ 8248 w 2439426"/>
              <a:gd name="connsiteY19" fmla="*/ 55533 h 1427544"/>
              <a:gd name="connsiteX0" fmla="*/ 8248 w 2439426"/>
              <a:gd name="connsiteY0" fmla="*/ 55533 h 1427544"/>
              <a:gd name="connsiteX1" fmla="*/ 144342 w 2439426"/>
              <a:gd name="connsiteY1" fmla="*/ 31908 h 1427544"/>
              <a:gd name="connsiteX2" fmla="*/ 264479 w 2439426"/>
              <a:gd name="connsiteY2" fmla="*/ 33689 h 1427544"/>
              <a:gd name="connsiteX3" fmla="*/ 632055 w 2439426"/>
              <a:gd name="connsiteY3" fmla="*/ 151 h 1427544"/>
              <a:gd name="connsiteX4" fmla="*/ 2352386 w 2439426"/>
              <a:gd name="connsiteY4" fmla="*/ 0 h 1427544"/>
              <a:gd name="connsiteX5" fmla="*/ 2392107 w 2439426"/>
              <a:gd name="connsiteY5" fmla="*/ 89101 h 1427544"/>
              <a:gd name="connsiteX6" fmla="*/ 2389531 w 2439426"/>
              <a:gd name="connsiteY6" fmla="*/ 708989 h 1427544"/>
              <a:gd name="connsiteX7" fmla="*/ 2388585 w 2439426"/>
              <a:gd name="connsiteY7" fmla="*/ 1204103 h 1427544"/>
              <a:gd name="connsiteX8" fmla="*/ 2390323 w 2439426"/>
              <a:gd name="connsiteY8" fmla="*/ 1339593 h 1427544"/>
              <a:gd name="connsiteX9" fmla="*/ 1720049 w 2439426"/>
              <a:gd name="connsiteY9" fmla="*/ 1419147 h 1427544"/>
              <a:gd name="connsiteX10" fmla="*/ 1349089 w 2439426"/>
              <a:gd name="connsiteY10" fmla="*/ 1427544 h 1427544"/>
              <a:gd name="connsiteX11" fmla="*/ 747694 w 2439426"/>
              <a:gd name="connsiteY11" fmla="*/ 1425686 h 1427544"/>
              <a:gd name="connsiteX12" fmla="*/ 434282 w 2439426"/>
              <a:gd name="connsiteY12" fmla="*/ 1406379 h 1427544"/>
              <a:gd name="connsiteX13" fmla="*/ 144707 w 2439426"/>
              <a:gd name="connsiteY13" fmla="*/ 1373094 h 1427544"/>
              <a:gd name="connsiteX14" fmla="*/ 17516 w 2439426"/>
              <a:gd name="connsiteY14" fmla="*/ 1333940 h 1427544"/>
              <a:gd name="connsiteX15" fmla="*/ 15136 w 2439426"/>
              <a:gd name="connsiteY15" fmla="*/ 1290215 h 1427544"/>
              <a:gd name="connsiteX16" fmla="*/ 4720 w 2439426"/>
              <a:gd name="connsiteY16" fmla="*/ 1132385 h 1427544"/>
              <a:gd name="connsiteX17" fmla="*/ 13892 w 2439426"/>
              <a:gd name="connsiteY17" fmla="*/ 1048095 h 1427544"/>
              <a:gd name="connsiteX18" fmla="*/ 9092 w 2439426"/>
              <a:gd name="connsiteY18" fmla="*/ 897123 h 1427544"/>
              <a:gd name="connsiteX19" fmla="*/ 8248 w 2439426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4720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4720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8248 w 2395687"/>
              <a:gd name="connsiteY0" fmla="*/ 55533 h 1427544"/>
              <a:gd name="connsiteX1" fmla="*/ 144342 w 2395687"/>
              <a:gd name="connsiteY1" fmla="*/ 31908 h 1427544"/>
              <a:gd name="connsiteX2" fmla="*/ 264479 w 2395687"/>
              <a:gd name="connsiteY2" fmla="*/ 33689 h 1427544"/>
              <a:gd name="connsiteX3" fmla="*/ 632055 w 2395687"/>
              <a:gd name="connsiteY3" fmla="*/ 151 h 1427544"/>
              <a:gd name="connsiteX4" fmla="*/ 2352386 w 2395687"/>
              <a:gd name="connsiteY4" fmla="*/ 0 h 1427544"/>
              <a:gd name="connsiteX5" fmla="*/ 2392107 w 2395687"/>
              <a:gd name="connsiteY5" fmla="*/ 89101 h 1427544"/>
              <a:gd name="connsiteX6" fmla="*/ 2389531 w 2395687"/>
              <a:gd name="connsiteY6" fmla="*/ 708989 h 1427544"/>
              <a:gd name="connsiteX7" fmla="*/ 2388585 w 2395687"/>
              <a:gd name="connsiteY7" fmla="*/ 1204103 h 1427544"/>
              <a:gd name="connsiteX8" fmla="*/ 2390323 w 2395687"/>
              <a:gd name="connsiteY8" fmla="*/ 1339593 h 1427544"/>
              <a:gd name="connsiteX9" fmla="*/ 1720049 w 2395687"/>
              <a:gd name="connsiteY9" fmla="*/ 1419147 h 1427544"/>
              <a:gd name="connsiteX10" fmla="*/ 1349089 w 2395687"/>
              <a:gd name="connsiteY10" fmla="*/ 1427544 h 1427544"/>
              <a:gd name="connsiteX11" fmla="*/ 747694 w 2395687"/>
              <a:gd name="connsiteY11" fmla="*/ 1425686 h 1427544"/>
              <a:gd name="connsiteX12" fmla="*/ 434282 w 2395687"/>
              <a:gd name="connsiteY12" fmla="*/ 1406379 h 1427544"/>
              <a:gd name="connsiteX13" fmla="*/ 144707 w 2395687"/>
              <a:gd name="connsiteY13" fmla="*/ 1373094 h 1427544"/>
              <a:gd name="connsiteX14" fmla="*/ 17516 w 2395687"/>
              <a:gd name="connsiteY14" fmla="*/ 1333940 h 1427544"/>
              <a:gd name="connsiteX15" fmla="*/ 15136 w 2395687"/>
              <a:gd name="connsiteY15" fmla="*/ 1290215 h 1427544"/>
              <a:gd name="connsiteX16" fmla="*/ 14306 w 2395687"/>
              <a:gd name="connsiteY16" fmla="*/ 1132385 h 1427544"/>
              <a:gd name="connsiteX17" fmla="*/ 13892 w 2395687"/>
              <a:gd name="connsiteY17" fmla="*/ 1048095 h 1427544"/>
              <a:gd name="connsiteX18" fmla="*/ 9092 w 2395687"/>
              <a:gd name="connsiteY18" fmla="*/ 897123 h 1427544"/>
              <a:gd name="connsiteX19" fmla="*/ 8248 w 2395687"/>
              <a:gd name="connsiteY19" fmla="*/ 55533 h 1427544"/>
              <a:gd name="connsiteX0" fmla="*/ 15848 w 2393701"/>
              <a:gd name="connsiteY0" fmla="*/ 58832 h 1427544"/>
              <a:gd name="connsiteX1" fmla="*/ 142356 w 2393701"/>
              <a:gd name="connsiteY1" fmla="*/ 31908 h 1427544"/>
              <a:gd name="connsiteX2" fmla="*/ 262493 w 2393701"/>
              <a:gd name="connsiteY2" fmla="*/ 33689 h 1427544"/>
              <a:gd name="connsiteX3" fmla="*/ 630069 w 2393701"/>
              <a:gd name="connsiteY3" fmla="*/ 151 h 1427544"/>
              <a:gd name="connsiteX4" fmla="*/ 2350400 w 2393701"/>
              <a:gd name="connsiteY4" fmla="*/ 0 h 1427544"/>
              <a:gd name="connsiteX5" fmla="*/ 2390121 w 2393701"/>
              <a:gd name="connsiteY5" fmla="*/ 89101 h 1427544"/>
              <a:gd name="connsiteX6" fmla="*/ 2387545 w 2393701"/>
              <a:gd name="connsiteY6" fmla="*/ 708989 h 1427544"/>
              <a:gd name="connsiteX7" fmla="*/ 2386599 w 2393701"/>
              <a:gd name="connsiteY7" fmla="*/ 1204103 h 1427544"/>
              <a:gd name="connsiteX8" fmla="*/ 2388337 w 2393701"/>
              <a:gd name="connsiteY8" fmla="*/ 1339593 h 1427544"/>
              <a:gd name="connsiteX9" fmla="*/ 1718063 w 2393701"/>
              <a:gd name="connsiteY9" fmla="*/ 1419147 h 1427544"/>
              <a:gd name="connsiteX10" fmla="*/ 1347103 w 2393701"/>
              <a:gd name="connsiteY10" fmla="*/ 1427544 h 1427544"/>
              <a:gd name="connsiteX11" fmla="*/ 745708 w 2393701"/>
              <a:gd name="connsiteY11" fmla="*/ 1425686 h 1427544"/>
              <a:gd name="connsiteX12" fmla="*/ 432296 w 2393701"/>
              <a:gd name="connsiteY12" fmla="*/ 1406379 h 1427544"/>
              <a:gd name="connsiteX13" fmla="*/ 142721 w 2393701"/>
              <a:gd name="connsiteY13" fmla="*/ 1373094 h 1427544"/>
              <a:gd name="connsiteX14" fmla="*/ 15530 w 2393701"/>
              <a:gd name="connsiteY14" fmla="*/ 1333940 h 1427544"/>
              <a:gd name="connsiteX15" fmla="*/ 13150 w 2393701"/>
              <a:gd name="connsiteY15" fmla="*/ 1290215 h 1427544"/>
              <a:gd name="connsiteX16" fmla="*/ 12320 w 2393701"/>
              <a:gd name="connsiteY16" fmla="*/ 1132385 h 1427544"/>
              <a:gd name="connsiteX17" fmla="*/ 11906 w 2393701"/>
              <a:gd name="connsiteY17" fmla="*/ 1048095 h 1427544"/>
              <a:gd name="connsiteX18" fmla="*/ 7106 w 2393701"/>
              <a:gd name="connsiteY18" fmla="*/ 897123 h 1427544"/>
              <a:gd name="connsiteX19" fmla="*/ 15848 w 2393701"/>
              <a:gd name="connsiteY19" fmla="*/ 58832 h 1427544"/>
              <a:gd name="connsiteX0" fmla="*/ 15848 w 2421933"/>
              <a:gd name="connsiteY0" fmla="*/ 58832 h 1427544"/>
              <a:gd name="connsiteX1" fmla="*/ 142356 w 2421933"/>
              <a:gd name="connsiteY1" fmla="*/ 31908 h 1427544"/>
              <a:gd name="connsiteX2" fmla="*/ 262493 w 2421933"/>
              <a:gd name="connsiteY2" fmla="*/ 33689 h 1427544"/>
              <a:gd name="connsiteX3" fmla="*/ 630069 w 2421933"/>
              <a:gd name="connsiteY3" fmla="*/ 151 h 1427544"/>
              <a:gd name="connsiteX4" fmla="*/ 2350400 w 2421933"/>
              <a:gd name="connsiteY4" fmla="*/ 0 h 1427544"/>
              <a:gd name="connsiteX5" fmla="*/ 2390121 w 2421933"/>
              <a:gd name="connsiteY5" fmla="*/ 89101 h 1427544"/>
              <a:gd name="connsiteX6" fmla="*/ 2419996 w 2421933"/>
              <a:gd name="connsiteY6" fmla="*/ 712804 h 1427544"/>
              <a:gd name="connsiteX7" fmla="*/ 2386599 w 2421933"/>
              <a:gd name="connsiteY7" fmla="*/ 1204103 h 1427544"/>
              <a:gd name="connsiteX8" fmla="*/ 2388337 w 2421933"/>
              <a:gd name="connsiteY8" fmla="*/ 1339593 h 1427544"/>
              <a:gd name="connsiteX9" fmla="*/ 1718063 w 2421933"/>
              <a:gd name="connsiteY9" fmla="*/ 1419147 h 1427544"/>
              <a:gd name="connsiteX10" fmla="*/ 1347103 w 2421933"/>
              <a:gd name="connsiteY10" fmla="*/ 1427544 h 1427544"/>
              <a:gd name="connsiteX11" fmla="*/ 745708 w 2421933"/>
              <a:gd name="connsiteY11" fmla="*/ 1425686 h 1427544"/>
              <a:gd name="connsiteX12" fmla="*/ 432296 w 2421933"/>
              <a:gd name="connsiteY12" fmla="*/ 1406379 h 1427544"/>
              <a:gd name="connsiteX13" fmla="*/ 142721 w 2421933"/>
              <a:gd name="connsiteY13" fmla="*/ 1373094 h 1427544"/>
              <a:gd name="connsiteX14" fmla="*/ 15530 w 2421933"/>
              <a:gd name="connsiteY14" fmla="*/ 1333940 h 1427544"/>
              <a:gd name="connsiteX15" fmla="*/ 13150 w 2421933"/>
              <a:gd name="connsiteY15" fmla="*/ 1290215 h 1427544"/>
              <a:gd name="connsiteX16" fmla="*/ 12320 w 2421933"/>
              <a:gd name="connsiteY16" fmla="*/ 1132385 h 1427544"/>
              <a:gd name="connsiteX17" fmla="*/ 11906 w 2421933"/>
              <a:gd name="connsiteY17" fmla="*/ 1048095 h 1427544"/>
              <a:gd name="connsiteX18" fmla="*/ 7106 w 2421933"/>
              <a:gd name="connsiteY18" fmla="*/ 897123 h 1427544"/>
              <a:gd name="connsiteX19" fmla="*/ 15848 w 2421933"/>
              <a:gd name="connsiteY19" fmla="*/ 58832 h 1427544"/>
              <a:gd name="connsiteX0" fmla="*/ 15848 w 2445479"/>
              <a:gd name="connsiteY0" fmla="*/ 58832 h 1427544"/>
              <a:gd name="connsiteX1" fmla="*/ 142356 w 2445479"/>
              <a:gd name="connsiteY1" fmla="*/ 31908 h 1427544"/>
              <a:gd name="connsiteX2" fmla="*/ 262493 w 2445479"/>
              <a:gd name="connsiteY2" fmla="*/ 33689 h 1427544"/>
              <a:gd name="connsiteX3" fmla="*/ 630069 w 2445479"/>
              <a:gd name="connsiteY3" fmla="*/ 151 h 1427544"/>
              <a:gd name="connsiteX4" fmla="*/ 2350400 w 2445479"/>
              <a:gd name="connsiteY4" fmla="*/ 0 h 1427544"/>
              <a:gd name="connsiteX5" fmla="*/ 2390121 w 2445479"/>
              <a:gd name="connsiteY5" fmla="*/ 89101 h 1427544"/>
              <a:gd name="connsiteX6" fmla="*/ 2419996 w 2445479"/>
              <a:gd name="connsiteY6" fmla="*/ 712804 h 1427544"/>
              <a:gd name="connsiteX7" fmla="*/ 2412560 w 2445479"/>
              <a:gd name="connsiteY7" fmla="*/ 1204103 h 1427544"/>
              <a:gd name="connsiteX8" fmla="*/ 2388337 w 2445479"/>
              <a:gd name="connsiteY8" fmla="*/ 1339593 h 1427544"/>
              <a:gd name="connsiteX9" fmla="*/ 1718063 w 2445479"/>
              <a:gd name="connsiteY9" fmla="*/ 1419147 h 1427544"/>
              <a:gd name="connsiteX10" fmla="*/ 1347103 w 2445479"/>
              <a:gd name="connsiteY10" fmla="*/ 1427544 h 1427544"/>
              <a:gd name="connsiteX11" fmla="*/ 745708 w 2445479"/>
              <a:gd name="connsiteY11" fmla="*/ 1425686 h 1427544"/>
              <a:gd name="connsiteX12" fmla="*/ 432296 w 2445479"/>
              <a:gd name="connsiteY12" fmla="*/ 1406379 h 1427544"/>
              <a:gd name="connsiteX13" fmla="*/ 142721 w 2445479"/>
              <a:gd name="connsiteY13" fmla="*/ 1373094 h 1427544"/>
              <a:gd name="connsiteX14" fmla="*/ 15530 w 2445479"/>
              <a:gd name="connsiteY14" fmla="*/ 1333940 h 1427544"/>
              <a:gd name="connsiteX15" fmla="*/ 13150 w 2445479"/>
              <a:gd name="connsiteY15" fmla="*/ 1290215 h 1427544"/>
              <a:gd name="connsiteX16" fmla="*/ 12320 w 2445479"/>
              <a:gd name="connsiteY16" fmla="*/ 1132385 h 1427544"/>
              <a:gd name="connsiteX17" fmla="*/ 11906 w 2445479"/>
              <a:gd name="connsiteY17" fmla="*/ 1048095 h 1427544"/>
              <a:gd name="connsiteX18" fmla="*/ 7106 w 2445479"/>
              <a:gd name="connsiteY18" fmla="*/ 897123 h 1427544"/>
              <a:gd name="connsiteX19" fmla="*/ 15848 w 2445479"/>
              <a:gd name="connsiteY19" fmla="*/ 58832 h 1427544"/>
              <a:gd name="connsiteX0" fmla="*/ 15848 w 2445479"/>
              <a:gd name="connsiteY0" fmla="*/ 58832 h 1427544"/>
              <a:gd name="connsiteX1" fmla="*/ 142356 w 2445479"/>
              <a:gd name="connsiteY1" fmla="*/ 31908 h 1427544"/>
              <a:gd name="connsiteX2" fmla="*/ 262493 w 2445479"/>
              <a:gd name="connsiteY2" fmla="*/ 33689 h 1427544"/>
              <a:gd name="connsiteX3" fmla="*/ 630069 w 2445479"/>
              <a:gd name="connsiteY3" fmla="*/ 151 h 1427544"/>
              <a:gd name="connsiteX4" fmla="*/ 2350400 w 2445479"/>
              <a:gd name="connsiteY4" fmla="*/ 0 h 1427544"/>
              <a:gd name="connsiteX5" fmla="*/ 2409591 w 2445479"/>
              <a:gd name="connsiteY5" fmla="*/ 92916 h 1427544"/>
              <a:gd name="connsiteX6" fmla="*/ 2419996 w 2445479"/>
              <a:gd name="connsiteY6" fmla="*/ 712804 h 1427544"/>
              <a:gd name="connsiteX7" fmla="*/ 2412560 w 2445479"/>
              <a:gd name="connsiteY7" fmla="*/ 1204103 h 1427544"/>
              <a:gd name="connsiteX8" fmla="*/ 2388337 w 2445479"/>
              <a:gd name="connsiteY8" fmla="*/ 1339593 h 1427544"/>
              <a:gd name="connsiteX9" fmla="*/ 1718063 w 2445479"/>
              <a:gd name="connsiteY9" fmla="*/ 1419147 h 1427544"/>
              <a:gd name="connsiteX10" fmla="*/ 1347103 w 2445479"/>
              <a:gd name="connsiteY10" fmla="*/ 1427544 h 1427544"/>
              <a:gd name="connsiteX11" fmla="*/ 745708 w 2445479"/>
              <a:gd name="connsiteY11" fmla="*/ 1425686 h 1427544"/>
              <a:gd name="connsiteX12" fmla="*/ 432296 w 2445479"/>
              <a:gd name="connsiteY12" fmla="*/ 1406379 h 1427544"/>
              <a:gd name="connsiteX13" fmla="*/ 142721 w 2445479"/>
              <a:gd name="connsiteY13" fmla="*/ 1373094 h 1427544"/>
              <a:gd name="connsiteX14" fmla="*/ 15530 w 2445479"/>
              <a:gd name="connsiteY14" fmla="*/ 1333940 h 1427544"/>
              <a:gd name="connsiteX15" fmla="*/ 13150 w 2445479"/>
              <a:gd name="connsiteY15" fmla="*/ 1290215 h 1427544"/>
              <a:gd name="connsiteX16" fmla="*/ 12320 w 2445479"/>
              <a:gd name="connsiteY16" fmla="*/ 1132385 h 1427544"/>
              <a:gd name="connsiteX17" fmla="*/ 11906 w 2445479"/>
              <a:gd name="connsiteY17" fmla="*/ 1048095 h 1427544"/>
              <a:gd name="connsiteX18" fmla="*/ 7106 w 2445479"/>
              <a:gd name="connsiteY18" fmla="*/ 897123 h 1427544"/>
              <a:gd name="connsiteX19" fmla="*/ 15848 w 2445479"/>
              <a:gd name="connsiteY19" fmla="*/ 58832 h 1427544"/>
              <a:gd name="connsiteX0" fmla="*/ 15848 w 2445479"/>
              <a:gd name="connsiteY0" fmla="*/ 58681 h 1427393"/>
              <a:gd name="connsiteX1" fmla="*/ 142356 w 2445479"/>
              <a:gd name="connsiteY1" fmla="*/ 31757 h 1427393"/>
              <a:gd name="connsiteX2" fmla="*/ 262493 w 2445479"/>
              <a:gd name="connsiteY2" fmla="*/ 33538 h 1427393"/>
              <a:gd name="connsiteX3" fmla="*/ 630069 w 2445479"/>
              <a:gd name="connsiteY3" fmla="*/ 0 h 1427393"/>
              <a:gd name="connsiteX4" fmla="*/ 2395830 w 2445479"/>
              <a:gd name="connsiteY4" fmla="*/ 11294 h 1427393"/>
              <a:gd name="connsiteX5" fmla="*/ 2409591 w 2445479"/>
              <a:gd name="connsiteY5" fmla="*/ 92765 h 1427393"/>
              <a:gd name="connsiteX6" fmla="*/ 2419996 w 2445479"/>
              <a:gd name="connsiteY6" fmla="*/ 712653 h 1427393"/>
              <a:gd name="connsiteX7" fmla="*/ 2412560 w 2445479"/>
              <a:gd name="connsiteY7" fmla="*/ 1203952 h 1427393"/>
              <a:gd name="connsiteX8" fmla="*/ 2388337 w 2445479"/>
              <a:gd name="connsiteY8" fmla="*/ 1339442 h 1427393"/>
              <a:gd name="connsiteX9" fmla="*/ 1718063 w 2445479"/>
              <a:gd name="connsiteY9" fmla="*/ 1418996 h 1427393"/>
              <a:gd name="connsiteX10" fmla="*/ 1347103 w 2445479"/>
              <a:gd name="connsiteY10" fmla="*/ 1427393 h 1427393"/>
              <a:gd name="connsiteX11" fmla="*/ 745708 w 2445479"/>
              <a:gd name="connsiteY11" fmla="*/ 1425535 h 1427393"/>
              <a:gd name="connsiteX12" fmla="*/ 432296 w 2445479"/>
              <a:gd name="connsiteY12" fmla="*/ 1406228 h 1427393"/>
              <a:gd name="connsiteX13" fmla="*/ 142721 w 2445479"/>
              <a:gd name="connsiteY13" fmla="*/ 1372943 h 1427393"/>
              <a:gd name="connsiteX14" fmla="*/ 15530 w 2445479"/>
              <a:gd name="connsiteY14" fmla="*/ 1333789 h 1427393"/>
              <a:gd name="connsiteX15" fmla="*/ 13150 w 2445479"/>
              <a:gd name="connsiteY15" fmla="*/ 1290064 h 1427393"/>
              <a:gd name="connsiteX16" fmla="*/ 12320 w 2445479"/>
              <a:gd name="connsiteY16" fmla="*/ 1132234 h 1427393"/>
              <a:gd name="connsiteX17" fmla="*/ 11906 w 2445479"/>
              <a:gd name="connsiteY17" fmla="*/ 1047944 h 1427393"/>
              <a:gd name="connsiteX18" fmla="*/ 7106 w 2445479"/>
              <a:gd name="connsiteY18" fmla="*/ 896972 h 1427393"/>
              <a:gd name="connsiteX19" fmla="*/ 15848 w 2445479"/>
              <a:gd name="connsiteY19" fmla="*/ 58681 h 1427393"/>
              <a:gd name="connsiteX0" fmla="*/ 15848 w 2445479"/>
              <a:gd name="connsiteY0" fmla="*/ 48134 h 1416846"/>
              <a:gd name="connsiteX1" fmla="*/ 142356 w 2445479"/>
              <a:gd name="connsiteY1" fmla="*/ 21210 h 1416846"/>
              <a:gd name="connsiteX2" fmla="*/ 262493 w 2445479"/>
              <a:gd name="connsiteY2" fmla="*/ 22991 h 1416846"/>
              <a:gd name="connsiteX3" fmla="*/ 617089 w 2445479"/>
              <a:gd name="connsiteY3" fmla="*/ 4714 h 1416846"/>
              <a:gd name="connsiteX4" fmla="*/ 2395830 w 2445479"/>
              <a:gd name="connsiteY4" fmla="*/ 747 h 1416846"/>
              <a:gd name="connsiteX5" fmla="*/ 2409591 w 2445479"/>
              <a:gd name="connsiteY5" fmla="*/ 82218 h 1416846"/>
              <a:gd name="connsiteX6" fmla="*/ 2419996 w 2445479"/>
              <a:gd name="connsiteY6" fmla="*/ 702106 h 1416846"/>
              <a:gd name="connsiteX7" fmla="*/ 2412560 w 2445479"/>
              <a:gd name="connsiteY7" fmla="*/ 1193405 h 1416846"/>
              <a:gd name="connsiteX8" fmla="*/ 2388337 w 2445479"/>
              <a:gd name="connsiteY8" fmla="*/ 1328895 h 1416846"/>
              <a:gd name="connsiteX9" fmla="*/ 1718063 w 2445479"/>
              <a:gd name="connsiteY9" fmla="*/ 1408449 h 1416846"/>
              <a:gd name="connsiteX10" fmla="*/ 1347103 w 2445479"/>
              <a:gd name="connsiteY10" fmla="*/ 1416846 h 1416846"/>
              <a:gd name="connsiteX11" fmla="*/ 745708 w 2445479"/>
              <a:gd name="connsiteY11" fmla="*/ 1414988 h 1416846"/>
              <a:gd name="connsiteX12" fmla="*/ 432296 w 2445479"/>
              <a:gd name="connsiteY12" fmla="*/ 1395681 h 1416846"/>
              <a:gd name="connsiteX13" fmla="*/ 142721 w 2445479"/>
              <a:gd name="connsiteY13" fmla="*/ 1362396 h 1416846"/>
              <a:gd name="connsiteX14" fmla="*/ 15530 w 2445479"/>
              <a:gd name="connsiteY14" fmla="*/ 1323242 h 1416846"/>
              <a:gd name="connsiteX15" fmla="*/ 13150 w 2445479"/>
              <a:gd name="connsiteY15" fmla="*/ 1279517 h 1416846"/>
              <a:gd name="connsiteX16" fmla="*/ 12320 w 2445479"/>
              <a:gd name="connsiteY16" fmla="*/ 1121687 h 1416846"/>
              <a:gd name="connsiteX17" fmla="*/ 11906 w 2445479"/>
              <a:gd name="connsiteY17" fmla="*/ 1037397 h 1416846"/>
              <a:gd name="connsiteX18" fmla="*/ 7106 w 2445479"/>
              <a:gd name="connsiteY18" fmla="*/ 886425 h 1416846"/>
              <a:gd name="connsiteX19" fmla="*/ 15848 w 2445479"/>
              <a:gd name="connsiteY19" fmla="*/ 48134 h 1416846"/>
              <a:gd name="connsiteX0" fmla="*/ 15848 w 2445479"/>
              <a:gd name="connsiteY0" fmla="*/ 48134 h 1416846"/>
              <a:gd name="connsiteX1" fmla="*/ 142356 w 2445479"/>
              <a:gd name="connsiteY1" fmla="*/ 21210 h 1416846"/>
              <a:gd name="connsiteX2" fmla="*/ 262493 w 2445479"/>
              <a:gd name="connsiteY2" fmla="*/ 22991 h 1416846"/>
              <a:gd name="connsiteX3" fmla="*/ 617089 w 2445479"/>
              <a:gd name="connsiteY3" fmla="*/ 4714 h 1416846"/>
              <a:gd name="connsiteX4" fmla="*/ 2395830 w 2445479"/>
              <a:gd name="connsiteY4" fmla="*/ 747 h 1416846"/>
              <a:gd name="connsiteX5" fmla="*/ 2409591 w 2445479"/>
              <a:gd name="connsiteY5" fmla="*/ 82218 h 1416846"/>
              <a:gd name="connsiteX6" fmla="*/ 2419996 w 2445479"/>
              <a:gd name="connsiteY6" fmla="*/ 702106 h 1416846"/>
              <a:gd name="connsiteX7" fmla="*/ 2412560 w 2445479"/>
              <a:gd name="connsiteY7" fmla="*/ 1193405 h 1416846"/>
              <a:gd name="connsiteX8" fmla="*/ 2388337 w 2445479"/>
              <a:gd name="connsiteY8" fmla="*/ 1328895 h 1416846"/>
              <a:gd name="connsiteX9" fmla="*/ 1718063 w 2445479"/>
              <a:gd name="connsiteY9" fmla="*/ 1408449 h 1416846"/>
              <a:gd name="connsiteX10" fmla="*/ 1347103 w 2445479"/>
              <a:gd name="connsiteY10" fmla="*/ 1416846 h 1416846"/>
              <a:gd name="connsiteX11" fmla="*/ 745708 w 2445479"/>
              <a:gd name="connsiteY11" fmla="*/ 1414988 h 1416846"/>
              <a:gd name="connsiteX12" fmla="*/ 432296 w 2445479"/>
              <a:gd name="connsiteY12" fmla="*/ 1395681 h 1416846"/>
              <a:gd name="connsiteX13" fmla="*/ 142721 w 2445479"/>
              <a:gd name="connsiteY13" fmla="*/ 1362396 h 1416846"/>
              <a:gd name="connsiteX14" fmla="*/ 15530 w 2445479"/>
              <a:gd name="connsiteY14" fmla="*/ 1323242 h 1416846"/>
              <a:gd name="connsiteX15" fmla="*/ 13150 w 2445479"/>
              <a:gd name="connsiteY15" fmla="*/ 1279517 h 1416846"/>
              <a:gd name="connsiteX16" fmla="*/ 12320 w 2445479"/>
              <a:gd name="connsiteY16" fmla="*/ 1121687 h 1416846"/>
              <a:gd name="connsiteX17" fmla="*/ 11906 w 2445479"/>
              <a:gd name="connsiteY17" fmla="*/ 1037397 h 1416846"/>
              <a:gd name="connsiteX18" fmla="*/ 7106 w 2445479"/>
              <a:gd name="connsiteY18" fmla="*/ 886425 h 1416846"/>
              <a:gd name="connsiteX19" fmla="*/ 15848 w 2445479"/>
              <a:gd name="connsiteY19" fmla="*/ 48134 h 1416846"/>
              <a:gd name="connsiteX0" fmla="*/ 2 w 2455594"/>
              <a:gd name="connsiteY0" fmla="*/ 48134 h 1416846"/>
              <a:gd name="connsiteX1" fmla="*/ 152471 w 2455594"/>
              <a:gd name="connsiteY1" fmla="*/ 21210 h 1416846"/>
              <a:gd name="connsiteX2" fmla="*/ 272608 w 2455594"/>
              <a:gd name="connsiteY2" fmla="*/ 22991 h 1416846"/>
              <a:gd name="connsiteX3" fmla="*/ 627204 w 2455594"/>
              <a:gd name="connsiteY3" fmla="*/ 4714 h 1416846"/>
              <a:gd name="connsiteX4" fmla="*/ 2405945 w 2455594"/>
              <a:gd name="connsiteY4" fmla="*/ 747 h 1416846"/>
              <a:gd name="connsiteX5" fmla="*/ 2419706 w 2455594"/>
              <a:gd name="connsiteY5" fmla="*/ 82218 h 1416846"/>
              <a:gd name="connsiteX6" fmla="*/ 2430111 w 2455594"/>
              <a:gd name="connsiteY6" fmla="*/ 702106 h 1416846"/>
              <a:gd name="connsiteX7" fmla="*/ 2422675 w 2455594"/>
              <a:gd name="connsiteY7" fmla="*/ 1193405 h 1416846"/>
              <a:gd name="connsiteX8" fmla="*/ 2398452 w 2455594"/>
              <a:gd name="connsiteY8" fmla="*/ 1328895 h 1416846"/>
              <a:gd name="connsiteX9" fmla="*/ 1728178 w 2455594"/>
              <a:gd name="connsiteY9" fmla="*/ 1408449 h 1416846"/>
              <a:gd name="connsiteX10" fmla="*/ 1357218 w 2455594"/>
              <a:gd name="connsiteY10" fmla="*/ 1416846 h 1416846"/>
              <a:gd name="connsiteX11" fmla="*/ 755823 w 2455594"/>
              <a:gd name="connsiteY11" fmla="*/ 1414988 h 1416846"/>
              <a:gd name="connsiteX12" fmla="*/ 442411 w 2455594"/>
              <a:gd name="connsiteY12" fmla="*/ 1395681 h 1416846"/>
              <a:gd name="connsiteX13" fmla="*/ 152836 w 2455594"/>
              <a:gd name="connsiteY13" fmla="*/ 1362396 h 1416846"/>
              <a:gd name="connsiteX14" fmla="*/ 25645 w 2455594"/>
              <a:gd name="connsiteY14" fmla="*/ 1323242 h 1416846"/>
              <a:gd name="connsiteX15" fmla="*/ 23265 w 2455594"/>
              <a:gd name="connsiteY15" fmla="*/ 1279517 h 1416846"/>
              <a:gd name="connsiteX16" fmla="*/ 22435 w 2455594"/>
              <a:gd name="connsiteY16" fmla="*/ 1121687 h 1416846"/>
              <a:gd name="connsiteX17" fmla="*/ 22021 w 2455594"/>
              <a:gd name="connsiteY17" fmla="*/ 1037397 h 1416846"/>
              <a:gd name="connsiteX18" fmla="*/ 17221 w 2455594"/>
              <a:gd name="connsiteY18" fmla="*/ 886425 h 1416846"/>
              <a:gd name="connsiteX19" fmla="*/ 2 w 2455594"/>
              <a:gd name="connsiteY19" fmla="*/ 48134 h 141684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37528 w 2470687"/>
              <a:gd name="connsiteY16" fmla="*/ 1144337 h 1439496"/>
              <a:gd name="connsiteX17" fmla="*/ 37114 w 2470687"/>
              <a:gd name="connsiteY17" fmla="*/ 1060047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37528 w 2470687"/>
              <a:gd name="connsiteY16" fmla="*/ 114433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38358 w 2470687"/>
              <a:gd name="connsiteY15" fmla="*/ 1302167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40738 w 2470687"/>
              <a:gd name="connsiteY14" fmla="*/ 1345892 h 1439496"/>
              <a:gd name="connsiteX15" fmla="*/ 18888 w 2470687"/>
              <a:gd name="connsiteY15" fmla="*/ 1305983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70687"/>
              <a:gd name="connsiteY0" fmla="*/ 70784 h 1439496"/>
              <a:gd name="connsiteX1" fmla="*/ 167564 w 2470687"/>
              <a:gd name="connsiteY1" fmla="*/ 43860 h 1439496"/>
              <a:gd name="connsiteX2" fmla="*/ 287701 w 2470687"/>
              <a:gd name="connsiteY2" fmla="*/ 45641 h 1439496"/>
              <a:gd name="connsiteX3" fmla="*/ 642297 w 2470687"/>
              <a:gd name="connsiteY3" fmla="*/ 27364 h 1439496"/>
              <a:gd name="connsiteX4" fmla="*/ 2421038 w 2470687"/>
              <a:gd name="connsiteY4" fmla="*/ 23397 h 1439496"/>
              <a:gd name="connsiteX5" fmla="*/ 2434799 w 2470687"/>
              <a:gd name="connsiteY5" fmla="*/ 104868 h 1439496"/>
              <a:gd name="connsiteX6" fmla="*/ 2445204 w 2470687"/>
              <a:gd name="connsiteY6" fmla="*/ 724756 h 1439496"/>
              <a:gd name="connsiteX7" fmla="*/ 2437768 w 2470687"/>
              <a:gd name="connsiteY7" fmla="*/ 1216055 h 1439496"/>
              <a:gd name="connsiteX8" fmla="*/ 2413545 w 2470687"/>
              <a:gd name="connsiteY8" fmla="*/ 1351545 h 1439496"/>
              <a:gd name="connsiteX9" fmla="*/ 1743271 w 2470687"/>
              <a:gd name="connsiteY9" fmla="*/ 1431099 h 1439496"/>
              <a:gd name="connsiteX10" fmla="*/ 1372311 w 2470687"/>
              <a:gd name="connsiteY10" fmla="*/ 1439496 h 1439496"/>
              <a:gd name="connsiteX11" fmla="*/ 770916 w 2470687"/>
              <a:gd name="connsiteY11" fmla="*/ 1437638 h 1439496"/>
              <a:gd name="connsiteX12" fmla="*/ 457504 w 2470687"/>
              <a:gd name="connsiteY12" fmla="*/ 1418331 h 1439496"/>
              <a:gd name="connsiteX13" fmla="*/ 167929 w 2470687"/>
              <a:gd name="connsiteY13" fmla="*/ 1385046 h 1439496"/>
              <a:gd name="connsiteX14" fmla="*/ 14777 w 2470687"/>
              <a:gd name="connsiteY14" fmla="*/ 1342077 h 1439496"/>
              <a:gd name="connsiteX15" fmla="*/ 18888 w 2470687"/>
              <a:gd name="connsiteY15" fmla="*/ 1305983 h 1439496"/>
              <a:gd name="connsiteX16" fmla="*/ 11567 w 2470687"/>
              <a:gd name="connsiteY16" fmla="*/ 1151967 h 1439496"/>
              <a:gd name="connsiteX17" fmla="*/ 11153 w 2470687"/>
              <a:gd name="connsiteY17" fmla="*/ 1063863 h 1439496"/>
              <a:gd name="connsiteX18" fmla="*/ 19333 w 2470687"/>
              <a:gd name="connsiteY18" fmla="*/ 909075 h 1439496"/>
              <a:gd name="connsiteX19" fmla="*/ 15095 w 2470687"/>
              <a:gd name="connsiteY19" fmla="*/ 70784 h 1439496"/>
              <a:gd name="connsiteX0" fmla="*/ 15095 w 2449461"/>
              <a:gd name="connsiteY0" fmla="*/ 70784 h 1439496"/>
              <a:gd name="connsiteX1" fmla="*/ 167564 w 2449461"/>
              <a:gd name="connsiteY1" fmla="*/ 43860 h 1439496"/>
              <a:gd name="connsiteX2" fmla="*/ 287701 w 2449461"/>
              <a:gd name="connsiteY2" fmla="*/ 45641 h 1439496"/>
              <a:gd name="connsiteX3" fmla="*/ 642297 w 2449461"/>
              <a:gd name="connsiteY3" fmla="*/ 27364 h 1439496"/>
              <a:gd name="connsiteX4" fmla="*/ 2421038 w 2449461"/>
              <a:gd name="connsiteY4" fmla="*/ 23397 h 1439496"/>
              <a:gd name="connsiteX5" fmla="*/ 2434799 w 2449461"/>
              <a:gd name="connsiteY5" fmla="*/ 104868 h 1439496"/>
              <a:gd name="connsiteX6" fmla="*/ 2445204 w 2449461"/>
              <a:gd name="connsiteY6" fmla="*/ 724756 h 1439496"/>
              <a:gd name="connsiteX7" fmla="*/ 2437768 w 2449461"/>
              <a:gd name="connsiteY7" fmla="*/ 1216055 h 1439496"/>
              <a:gd name="connsiteX8" fmla="*/ 2413545 w 2449461"/>
              <a:gd name="connsiteY8" fmla="*/ 1351545 h 1439496"/>
              <a:gd name="connsiteX9" fmla="*/ 1743271 w 2449461"/>
              <a:gd name="connsiteY9" fmla="*/ 1431099 h 1439496"/>
              <a:gd name="connsiteX10" fmla="*/ 1372311 w 2449461"/>
              <a:gd name="connsiteY10" fmla="*/ 1439496 h 1439496"/>
              <a:gd name="connsiteX11" fmla="*/ 770916 w 2449461"/>
              <a:gd name="connsiteY11" fmla="*/ 1437638 h 1439496"/>
              <a:gd name="connsiteX12" fmla="*/ 457504 w 2449461"/>
              <a:gd name="connsiteY12" fmla="*/ 1418331 h 1439496"/>
              <a:gd name="connsiteX13" fmla="*/ 167929 w 2449461"/>
              <a:gd name="connsiteY13" fmla="*/ 1385046 h 1439496"/>
              <a:gd name="connsiteX14" fmla="*/ 14777 w 2449461"/>
              <a:gd name="connsiteY14" fmla="*/ 1342077 h 1439496"/>
              <a:gd name="connsiteX15" fmla="*/ 18888 w 2449461"/>
              <a:gd name="connsiteY15" fmla="*/ 1305983 h 1439496"/>
              <a:gd name="connsiteX16" fmla="*/ 11567 w 2449461"/>
              <a:gd name="connsiteY16" fmla="*/ 1151967 h 1439496"/>
              <a:gd name="connsiteX17" fmla="*/ 11153 w 2449461"/>
              <a:gd name="connsiteY17" fmla="*/ 1063863 h 1439496"/>
              <a:gd name="connsiteX18" fmla="*/ 19333 w 2449461"/>
              <a:gd name="connsiteY18" fmla="*/ 909075 h 1439496"/>
              <a:gd name="connsiteX19" fmla="*/ 15095 w 2449461"/>
              <a:gd name="connsiteY19" fmla="*/ 70784 h 1439496"/>
              <a:gd name="connsiteX0" fmla="*/ 15095 w 2449461"/>
              <a:gd name="connsiteY0" fmla="*/ 70784 h 1439496"/>
              <a:gd name="connsiteX1" fmla="*/ 167564 w 2449461"/>
              <a:gd name="connsiteY1" fmla="*/ 43860 h 1439496"/>
              <a:gd name="connsiteX2" fmla="*/ 287701 w 2449461"/>
              <a:gd name="connsiteY2" fmla="*/ 45641 h 1439496"/>
              <a:gd name="connsiteX3" fmla="*/ 642297 w 2449461"/>
              <a:gd name="connsiteY3" fmla="*/ 27364 h 1439496"/>
              <a:gd name="connsiteX4" fmla="*/ 2421038 w 2449461"/>
              <a:gd name="connsiteY4" fmla="*/ 23397 h 1439496"/>
              <a:gd name="connsiteX5" fmla="*/ 2434799 w 2449461"/>
              <a:gd name="connsiteY5" fmla="*/ 104868 h 1439496"/>
              <a:gd name="connsiteX6" fmla="*/ 2445204 w 2449461"/>
              <a:gd name="connsiteY6" fmla="*/ 724756 h 1439496"/>
              <a:gd name="connsiteX7" fmla="*/ 2437768 w 2449461"/>
              <a:gd name="connsiteY7" fmla="*/ 1216055 h 1439496"/>
              <a:gd name="connsiteX8" fmla="*/ 2413545 w 2449461"/>
              <a:gd name="connsiteY8" fmla="*/ 1351545 h 1439496"/>
              <a:gd name="connsiteX9" fmla="*/ 1743271 w 2449461"/>
              <a:gd name="connsiteY9" fmla="*/ 1431099 h 1439496"/>
              <a:gd name="connsiteX10" fmla="*/ 1372311 w 2449461"/>
              <a:gd name="connsiteY10" fmla="*/ 1439496 h 1439496"/>
              <a:gd name="connsiteX11" fmla="*/ 770916 w 2449461"/>
              <a:gd name="connsiteY11" fmla="*/ 1437638 h 1439496"/>
              <a:gd name="connsiteX12" fmla="*/ 457504 w 2449461"/>
              <a:gd name="connsiteY12" fmla="*/ 1418331 h 1439496"/>
              <a:gd name="connsiteX13" fmla="*/ 167929 w 2449461"/>
              <a:gd name="connsiteY13" fmla="*/ 1385046 h 1439496"/>
              <a:gd name="connsiteX14" fmla="*/ 14777 w 2449461"/>
              <a:gd name="connsiteY14" fmla="*/ 1342077 h 1439496"/>
              <a:gd name="connsiteX15" fmla="*/ 18888 w 2449461"/>
              <a:gd name="connsiteY15" fmla="*/ 1305983 h 1439496"/>
              <a:gd name="connsiteX16" fmla="*/ 11567 w 2449461"/>
              <a:gd name="connsiteY16" fmla="*/ 1151967 h 1439496"/>
              <a:gd name="connsiteX17" fmla="*/ 11153 w 2449461"/>
              <a:gd name="connsiteY17" fmla="*/ 1063863 h 1439496"/>
              <a:gd name="connsiteX18" fmla="*/ 19333 w 2449461"/>
              <a:gd name="connsiteY18" fmla="*/ 909075 h 1439496"/>
              <a:gd name="connsiteX19" fmla="*/ 15095 w 2449461"/>
              <a:gd name="connsiteY19" fmla="*/ 70784 h 1439496"/>
              <a:gd name="connsiteX0" fmla="*/ 7788 w 2442154"/>
              <a:gd name="connsiteY0" fmla="*/ 48134 h 1416846"/>
              <a:gd name="connsiteX1" fmla="*/ 160257 w 2442154"/>
              <a:gd name="connsiteY1" fmla="*/ 21210 h 1416846"/>
              <a:gd name="connsiteX2" fmla="*/ 280394 w 2442154"/>
              <a:gd name="connsiteY2" fmla="*/ 22991 h 1416846"/>
              <a:gd name="connsiteX3" fmla="*/ 634990 w 2442154"/>
              <a:gd name="connsiteY3" fmla="*/ 4714 h 1416846"/>
              <a:gd name="connsiteX4" fmla="*/ 2413731 w 2442154"/>
              <a:gd name="connsiteY4" fmla="*/ 747 h 1416846"/>
              <a:gd name="connsiteX5" fmla="*/ 2427492 w 2442154"/>
              <a:gd name="connsiteY5" fmla="*/ 82218 h 1416846"/>
              <a:gd name="connsiteX6" fmla="*/ 2437897 w 2442154"/>
              <a:gd name="connsiteY6" fmla="*/ 702106 h 1416846"/>
              <a:gd name="connsiteX7" fmla="*/ 2430461 w 2442154"/>
              <a:gd name="connsiteY7" fmla="*/ 1193405 h 1416846"/>
              <a:gd name="connsiteX8" fmla="*/ 2406238 w 2442154"/>
              <a:gd name="connsiteY8" fmla="*/ 1328895 h 1416846"/>
              <a:gd name="connsiteX9" fmla="*/ 1735964 w 2442154"/>
              <a:gd name="connsiteY9" fmla="*/ 1408449 h 1416846"/>
              <a:gd name="connsiteX10" fmla="*/ 1365004 w 2442154"/>
              <a:gd name="connsiteY10" fmla="*/ 1416846 h 1416846"/>
              <a:gd name="connsiteX11" fmla="*/ 763609 w 2442154"/>
              <a:gd name="connsiteY11" fmla="*/ 1414988 h 1416846"/>
              <a:gd name="connsiteX12" fmla="*/ 450197 w 2442154"/>
              <a:gd name="connsiteY12" fmla="*/ 1395681 h 1416846"/>
              <a:gd name="connsiteX13" fmla="*/ 160622 w 2442154"/>
              <a:gd name="connsiteY13" fmla="*/ 1362396 h 1416846"/>
              <a:gd name="connsiteX14" fmla="*/ 7470 w 2442154"/>
              <a:gd name="connsiteY14" fmla="*/ 1319427 h 1416846"/>
              <a:gd name="connsiteX15" fmla="*/ 11581 w 2442154"/>
              <a:gd name="connsiteY15" fmla="*/ 1283333 h 1416846"/>
              <a:gd name="connsiteX16" fmla="*/ 4260 w 2442154"/>
              <a:gd name="connsiteY16" fmla="*/ 1129317 h 1416846"/>
              <a:gd name="connsiteX17" fmla="*/ 3846 w 2442154"/>
              <a:gd name="connsiteY17" fmla="*/ 1041213 h 1416846"/>
              <a:gd name="connsiteX18" fmla="*/ 12026 w 2442154"/>
              <a:gd name="connsiteY18" fmla="*/ 886425 h 1416846"/>
              <a:gd name="connsiteX19" fmla="*/ 7788 w 2442154"/>
              <a:gd name="connsiteY19" fmla="*/ 48134 h 1416846"/>
              <a:gd name="connsiteX0" fmla="*/ 7788 w 2443131"/>
              <a:gd name="connsiteY0" fmla="*/ 49509 h 1418221"/>
              <a:gd name="connsiteX1" fmla="*/ 160257 w 2443131"/>
              <a:gd name="connsiteY1" fmla="*/ 22585 h 1418221"/>
              <a:gd name="connsiteX2" fmla="*/ 280394 w 2443131"/>
              <a:gd name="connsiteY2" fmla="*/ 24366 h 1418221"/>
              <a:gd name="connsiteX3" fmla="*/ 634990 w 2443131"/>
              <a:gd name="connsiteY3" fmla="*/ 6089 h 1418221"/>
              <a:gd name="connsiteX4" fmla="*/ 2413731 w 2443131"/>
              <a:gd name="connsiteY4" fmla="*/ 2122 h 1418221"/>
              <a:gd name="connsiteX5" fmla="*/ 2440473 w 2443131"/>
              <a:gd name="connsiteY5" fmla="*/ 79778 h 1418221"/>
              <a:gd name="connsiteX6" fmla="*/ 2437897 w 2443131"/>
              <a:gd name="connsiteY6" fmla="*/ 703481 h 1418221"/>
              <a:gd name="connsiteX7" fmla="*/ 2430461 w 2443131"/>
              <a:gd name="connsiteY7" fmla="*/ 1194780 h 1418221"/>
              <a:gd name="connsiteX8" fmla="*/ 2406238 w 2443131"/>
              <a:gd name="connsiteY8" fmla="*/ 1330270 h 1418221"/>
              <a:gd name="connsiteX9" fmla="*/ 1735964 w 2443131"/>
              <a:gd name="connsiteY9" fmla="*/ 1409824 h 1418221"/>
              <a:gd name="connsiteX10" fmla="*/ 1365004 w 2443131"/>
              <a:gd name="connsiteY10" fmla="*/ 1418221 h 1418221"/>
              <a:gd name="connsiteX11" fmla="*/ 763609 w 2443131"/>
              <a:gd name="connsiteY11" fmla="*/ 1416363 h 1418221"/>
              <a:gd name="connsiteX12" fmla="*/ 450197 w 2443131"/>
              <a:gd name="connsiteY12" fmla="*/ 1397056 h 1418221"/>
              <a:gd name="connsiteX13" fmla="*/ 160622 w 2443131"/>
              <a:gd name="connsiteY13" fmla="*/ 1363771 h 1418221"/>
              <a:gd name="connsiteX14" fmla="*/ 7470 w 2443131"/>
              <a:gd name="connsiteY14" fmla="*/ 1320802 h 1418221"/>
              <a:gd name="connsiteX15" fmla="*/ 11581 w 2443131"/>
              <a:gd name="connsiteY15" fmla="*/ 1284708 h 1418221"/>
              <a:gd name="connsiteX16" fmla="*/ 4260 w 2443131"/>
              <a:gd name="connsiteY16" fmla="*/ 1130692 h 1418221"/>
              <a:gd name="connsiteX17" fmla="*/ 3846 w 2443131"/>
              <a:gd name="connsiteY17" fmla="*/ 1042588 h 1418221"/>
              <a:gd name="connsiteX18" fmla="*/ 12026 w 2443131"/>
              <a:gd name="connsiteY18" fmla="*/ 887800 h 1418221"/>
              <a:gd name="connsiteX19" fmla="*/ 7788 w 2443131"/>
              <a:gd name="connsiteY19" fmla="*/ 49509 h 1418221"/>
              <a:gd name="connsiteX0" fmla="*/ 7788 w 2443131"/>
              <a:gd name="connsiteY0" fmla="*/ 49510 h 1418222"/>
              <a:gd name="connsiteX1" fmla="*/ 160257 w 2443131"/>
              <a:gd name="connsiteY1" fmla="*/ 22586 h 1418222"/>
              <a:gd name="connsiteX2" fmla="*/ 280394 w 2443131"/>
              <a:gd name="connsiteY2" fmla="*/ 24367 h 1418222"/>
              <a:gd name="connsiteX3" fmla="*/ 634990 w 2443131"/>
              <a:gd name="connsiteY3" fmla="*/ 6090 h 1418222"/>
              <a:gd name="connsiteX4" fmla="*/ 2413731 w 2443131"/>
              <a:gd name="connsiteY4" fmla="*/ 2123 h 1418222"/>
              <a:gd name="connsiteX5" fmla="*/ 2440473 w 2443131"/>
              <a:gd name="connsiteY5" fmla="*/ 79779 h 1418222"/>
              <a:gd name="connsiteX6" fmla="*/ 2437897 w 2443131"/>
              <a:gd name="connsiteY6" fmla="*/ 703482 h 1418222"/>
              <a:gd name="connsiteX7" fmla="*/ 2430461 w 2443131"/>
              <a:gd name="connsiteY7" fmla="*/ 1194781 h 1418222"/>
              <a:gd name="connsiteX8" fmla="*/ 2406238 w 2443131"/>
              <a:gd name="connsiteY8" fmla="*/ 1330271 h 1418222"/>
              <a:gd name="connsiteX9" fmla="*/ 1735964 w 2443131"/>
              <a:gd name="connsiteY9" fmla="*/ 1409825 h 1418222"/>
              <a:gd name="connsiteX10" fmla="*/ 1365004 w 2443131"/>
              <a:gd name="connsiteY10" fmla="*/ 1418222 h 1418222"/>
              <a:gd name="connsiteX11" fmla="*/ 763609 w 2443131"/>
              <a:gd name="connsiteY11" fmla="*/ 1416364 h 1418222"/>
              <a:gd name="connsiteX12" fmla="*/ 450197 w 2443131"/>
              <a:gd name="connsiteY12" fmla="*/ 1397057 h 1418222"/>
              <a:gd name="connsiteX13" fmla="*/ 160622 w 2443131"/>
              <a:gd name="connsiteY13" fmla="*/ 1363772 h 1418222"/>
              <a:gd name="connsiteX14" fmla="*/ 7470 w 2443131"/>
              <a:gd name="connsiteY14" fmla="*/ 1320803 h 1418222"/>
              <a:gd name="connsiteX15" fmla="*/ 11581 w 2443131"/>
              <a:gd name="connsiteY15" fmla="*/ 1284709 h 1418222"/>
              <a:gd name="connsiteX16" fmla="*/ 4260 w 2443131"/>
              <a:gd name="connsiteY16" fmla="*/ 1130693 h 1418222"/>
              <a:gd name="connsiteX17" fmla="*/ 3846 w 2443131"/>
              <a:gd name="connsiteY17" fmla="*/ 1042589 h 1418222"/>
              <a:gd name="connsiteX18" fmla="*/ 12026 w 2443131"/>
              <a:gd name="connsiteY18" fmla="*/ 887801 h 1418222"/>
              <a:gd name="connsiteX19" fmla="*/ 7788 w 2443131"/>
              <a:gd name="connsiteY19" fmla="*/ 49510 h 1418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443131" h="1418222">
                <a:moveTo>
                  <a:pt x="7788" y="49510"/>
                </a:moveTo>
                <a:cubicBezTo>
                  <a:pt x="13023" y="-10758"/>
                  <a:pt x="114823" y="26776"/>
                  <a:pt x="160257" y="22586"/>
                </a:cubicBezTo>
                <a:cubicBezTo>
                  <a:pt x="205691" y="18396"/>
                  <a:pt x="201272" y="27116"/>
                  <a:pt x="280394" y="24367"/>
                </a:cubicBezTo>
                <a:cubicBezTo>
                  <a:pt x="359516" y="21618"/>
                  <a:pt x="570775" y="22144"/>
                  <a:pt x="634990" y="6090"/>
                </a:cubicBezTo>
                <a:cubicBezTo>
                  <a:pt x="1942735" y="19708"/>
                  <a:pt x="1637150" y="31991"/>
                  <a:pt x="2413731" y="2123"/>
                </a:cubicBezTo>
                <a:cubicBezTo>
                  <a:pt x="2453060" y="11955"/>
                  <a:pt x="2436572" y="-37118"/>
                  <a:pt x="2440473" y="79779"/>
                </a:cubicBezTo>
                <a:cubicBezTo>
                  <a:pt x="2444501" y="200488"/>
                  <a:pt x="2444191" y="558352"/>
                  <a:pt x="2437897" y="703482"/>
                </a:cubicBezTo>
                <a:cubicBezTo>
                  <a:pt x="2448888" y="930165"/>
                  <a:pt x="2435737" y="1090316"/>
                  <a:pt x="2430461" y="1194781"/>
                </a:cubicBezTo>
                <a:cubicBezTo>
                  <a:pt x="2425185" y="1299246"/>
                  <a:pt x="2471254" y="1292595"/>
                  <a:pt x="2406238" y="1330271"/>
                </a:cubicBezTo>
                <a:cubicBezTo>
                  <a:pt x="2361726" y="1356065"/>
                  <a:pt x="1780209" y="1404909"/>
                  <a:pt x="1735964" y="1409825"/>
                </a:cubicBezTo>
                <a:cubicBezTo>
                  <a:pt x="1721216" y="1414741"/>
                  <a:pt x="1527063" y="1417132"/>
                  <a:pt x="1365004" y="1418222"/>
                </a:cubicBezTo>
                <a:lnTo>
                  <a:pt x="763609" y="1416364"/>
                </a:lnTo>
                <a:cubicBezTo>
                  <a:pt x="748861" y="1421280"/>
                  <a:pt x="550695" y="1405822"/>
                  <a:pt x="450197" y="1397057"/>
                </a:cubicBezTo>
                <a:cubicBezTo>
                  <a:pt x="349699" y="1388292"/>
                  <a:pt x="234410" y="1376481"/>
                  <a:pt x="160622" y="1363772"/>
                </a:cubicBezTo>
                <a:cubicBezTo>
                  <a:pt x="86834" y="1351063"/>
                  <a:pt x="32310" y="1333980"/>
                  <a:pt x="7470" y="1320803"/>
                </a:cubicBezTo>
                <a:cubicBezTo>
                  <a:pt x="-17370" y="1307626"/>
                  <a:pt x="29197" y="1341943"/>
                  <a:pt x="11581" y="1284709"/>
                </a:cubicBezTo>
                <a:cubicBezTo>
                  <a:pt x="-4492" y="1190918"/>
                  <a:pt x="5549" y="1171046"/>
                  <a:pt x="4260" y="1130693"/>
                </a:cubicBezTo>
                <a:cubicBezTo>
                  <a:pt x="2971" y="1090340"/>
                  <a:pt x="8330" y="1067252"/>
                  <a:pt x="3846" y="1042589"/>
                </a:cubicBezTo>
                <a:cubicBezTo>
                  <a:pt x="-1503" y="1013167"/>
                  <a:pt x="16942" y="917298"/>
                  <a:pt x="12026" y="887801"/>
                </a:cubicBezTo>
                <a:cubicBezTo>
                  <a:pt x="-8274" y="420890"/>
                  <a:pt x="2553" y="109778"/>
                  <a:pt x="7788" y="49510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659" y="3540252"/>
            <a:ext cx="2646045" cy="1801609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5365427" y="4250656"/>
            <a:ext cx="1738798" cy="977005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29442" h="2990469">
                <a:moveTo>
                  <a:pt x="54336" y="1527811"/>
                </a:moveTo>
                <a:cubicBezTo>
                  <a:pt x="40770" y="1081467"/>
                  <a:pt x="-16027" y="175774"/>
                  <a:pt x="4377" y="72657"/>
                </a:cubicBezTo>
                <a:cubicBezTo>
                  <a:pt x="24137" y="-27205"/>
                  <a:pt x="378705" y="75112"/>
                  <a:pt x="579123" y="72878"/>
                </a:cubicBezTo>
                <a:cubicBezTo>
                  <a:pt x="779541" y="70644"/>
                  <a:pt x="1142671" y="75305"/>
                  <a:pt x="1206886" y="59251"/>
                </a:cubicBezTo>
                <a:cubicBezTo>
                  <a:pt x="2539345" y="50755"/>
                  <a:pt x="1579991" y="69308"/>
                  <a:pt x="2356572" y="57282"/>
                </a:cubicBezTo>
                <a:cubicBezTo>
                  <a:pt x="2395901" y="67114"/>
                  <a:pt x="3035661" y="-60019"/>
                  <a:pt x="3029397" y="36208"/>
                </a:cubicBezTo>
                <a:cubicBezTo>
                  <a:pt x="3009918" y="335442"/>
                  <a:pt x="2929311" y="1991628"/>
                  <a:pt x="2923017" y="2136758"/>
                </a:cubicBezTo>
                <a:cubicBezTo>
                  <a:pt x="2934008" y="2363441"/>
                  <a:pt x="2899690" y="2686221"/>
                  <a:pt x="2884052" y="2817106"/>
                </a:cubicBezTo>
                <a:cubicBezTo>
                  <a:pt x="2868414" y="2947991"/>
                  <a:pt x="2857900" y="2894441"/>
                  <a:pt x="2829190" y="2922067"/>
                </a:cubicBezTo>
                <a:cubicBezTo>
                  <a:pt x="2800480" y="2949693"/>
                  <a:pt x="2756038" y="2977947"/>
                  <a:pt x="2711793" y="2982863"/>
                </a:cubicBezTo>
                <a:cubicBezTo>
                  <a:pt x="2697045" y="2987779"/>
                  <a:pt x="2802221" y="2984001"/>
                  <a:pt x="2643665" y="2980551"/>
                </a:cubicBezTo>
                <a:cubicBezTo>
                  <a:pt x="2322041" y="2973553"/>
                  <a:pt x="2000268" y="2981942"/>
                  <a:pt x="1678569" y="2982637"/>
                </a:cubicBezTo>
                <a:cubicBezTo>
                  <a:pt x="1663821" y="2987553"/>
                  <a:pt x="1622139" y="2979884"/>
                  <a:pt x="1538521" y="2980288"/>
                </a:cubicBezTo>
                <a:lnTo>
                  <a:pt x="1176861" y="2985063"/>
                </a:lnTo>
                <a:cubicBezTo>
                  <a:pt x="1097687" y="2984821"/>
                  <a:pt x="1113948" y="2979101"/>
                  <a:pt x="1063479" y="2978837"/>
                </a:cubicBezTo>
                <a:cubicBezTo>
                  <a:pt x="1013010" y="2978573"/>
                  <a:pt x="982277" y="2987165"/>
                  <a:pt x="874045" y="2983477"/>
                </a:cubicBezTo>
                <a:cubicBezTo>
                  <a:pt x="713810" y="2992659"/>
                  <a:pt x="410232" y="2993744"/>
                  <a:pt x="285185" y="2981003"/>
                </a:cubicBezTo>
                <a:cubicBezTo>
                  <a:pt x="160138" y="2968262"/>
                  <a:pt x="128246" y="2931691"/>
                  <a:pt x="123762" y="2907028"/>
                </a:cubicBezTo>
                <a:cubicBezTo>
                  <a:pt x="118413" y="2877606"/>
                  <a:pt x="90687" y="2780216"/>
                  <a:pt x="85771" y="2750719"/>
                </a:cubicBezTo>
                <a:cubicBezTo>
                  <a:pt x="65471" y="2283808"/>
                  <a:pt x="67902" y="1974155"/>
                  <a:pt x="54336" y="1527811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8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is pouring drinks using these jugs.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drink is 125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Tommy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not, how much juice will be left in jug 2?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924521" y="1721298"/>
            <a:ext cx="6021310" cy="1391043"/>
          </a:xfrm>
          <a:prstGeom prst="wedgeRoundRectCallout">
            <a:avLst>
              <a:gd name="adj1" fmla="val -60385"/>
              <a:gd name="adj2" fmla="val 6574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If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 pour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three more drinks using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</a:t>
            </a:r>
            <a:r>
              <a:rPr kumimoji="0" lang="en-GB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ug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2, both jugs will have the same amount of juice in.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615" y="1620950"/>
            <a:ext cx="1748215" cy="13910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2853" y="2823238"/>
            <a:ext cx="1434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Tommy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42993" y="5232958"/>
            <a:ext cx="132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Jug 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32703" y="5211131"/>
            <a:ext cx="1321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Jug 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692" y="3219475"/>
            <a:ext cx="1911834" cy="2190308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2468506" y="4633854"/>
            <a:ext cx="1099219" cy="680886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5091" h="1211036">
                <a:moveTo>
                  <a:pt x="124" y="55326"/>
                </a:moveTo>
                <a:cubicBezTo>
                  <a:pt x="-780" y="-58396"/>
                  <a:pt x="3023" y="38469"/>
                  <a:pt x="20596" y="38267"/>
                </a:cubicBezTo>
                <a:cubicBezTo>
                  <a:pt x="38169" y="38065"/>
                  <a:pt x="59448" y="53547"/>
                  <a:pt x="105564" y="54116"/>
                </a:cubicBezTo>
                <a:cubicBezTo>
                  <a:pt x="151680" y="54685"/>
                  <a:pt x="233078" y="57733"/>
                  <a:pt x="297293" y="41679"/>
                </a:cubicBezTo>
                <a:cubicBezTo>
                  <a:pt x="1605038" y="74373"/>
                  <a:pt x="1087453" y="69237"/>
                  <a:pt x="1864034" y="39369"/>
                </a:cubicBezTo>
                <a:cubicBezTo>
                  <a:pt x="1903363" y="49201"/>
                  <a:pt x="1955525" y="27441"/>
                  <a:pt x="1955089" y="55657"/>
                </a:cubicBezTo>
                <a:cubicBezTo>
                  <a:pt x="1954298" y="106874"/>
                  <a:pt x="1951511" y="401406"/>
                  <a:pt x="1945217" y="546536"/>
                </a:cubicBezTo>
                <a:cubicBezTo>
                  <a:pt x="1956208" y="773219"/>
                  <a:pt x="1937298" y="973975"/>
                  <a:pt x="1921928" y="1078578"/>
                </a:cubicBezTo>
                <a:cubicBezTo>
                  <a:pt x="1906558" y="1183181"/>
                  <a:pt x="1882880" y="1152785"/>
                  <a:pt x="1852998" y="1174156"/>
                </a:cubicBezTo>
                <a:cubicBezTo>
                  <a:pt x="1823116" y="1195527"/>
                  <a:pt x="1786880" y="1201886"/>
                  <a:pt x="1742635" y="1206802"/>
                </a:cubicBezTo>
                <a:cubicBezTo>
                  <a:pt x="1727887" y="1211718"/>
                  <a:pt x="1833063" y="1207940"/>
                  <a:pt x="1674507" y="1204490"/>
                </a:cubicBezTo>
                <a:cubicBezTo>
                  <a:pt x="1352883" y="1197492"/>
                  <a:pt x="1031110" y="1205881"/>
                  <a:pt x="709411" y="1206576"/>
                </a:cubicBezTo>
                <a:cubicBezTo>
                  <a:pt x="694663" y="1211492"/>
                  <a:pt x="652981" y="1203823"/>
                  <a:pt x="569363" y="1204227"/>
                </a:cubicBezTo>
                <a:cubicBezTo>
                  <a:pt x="485745" y="1204631"/>
                  <a:pt x="286190" y="1215422"/>
                  <a:pt x="207703" y="1209002"/>
                </a:cubicBezTo>
                <a:cubicBezTo>
                  <a:pt x="129216" y="1202582"/>
                  <a:pt x="124196" y="1188623"/>
                  <a:pt x="98440" y="1165705"/>
                </a:cubicBezTo>
                <a:cubicBezTo>
                  <a:pt x="72684" y="1142787"/>
                  <a:pt x="70784" y="1128725"/>
                  <a:pt x="53168" y="1071491"/>
                </a:cubicBezTo>
                <a:cubicBezTo>
                  <a:pt x="37095" y="977700"/>
                  <a:pt x="43762" y="975517"/>
                  <a:pt x="40957" y="941331"/>
                </a:cubicBezTo>
                <a:cubicBezTo>
                  <a:pt x="38152" y="907146"/>
                  <a:pt x="40821" y="891041"/>
                  <a:pt x="36337" y="866378"/>
                </a:cubicBezTo>
                <a:cubicBezTo>
                  <a:pt x="30988" y="836956"/>
                  <a:pt x="30939" y="750099"/>
                  <a:pt x="26023" y="720602"/>
                </a:cubicBezTo>
                <a:cubicBezTo>
                  <a:pt x="5723" y="253691"/>
                  <a:pt x="1028" y="169048"/>
                  <a:pt x="124" y="5532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316" y="3401849"/>
            <a:ext cx="2102094" cy="1867563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5753708" y="3799277"/>
            <a:ext cx="1413645" cy="1342034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  <a:gd name="connsiteX0" fmla="*/ 54336 w 3029442"/>
              <a:gd name="connsiteY0" fmla="*/ 1527811 h 2991106"/>
              <a:gd name="connsiteX1" fmla="*/ 4377 w 3029442"/>
              <a:gd name="connsiteY1" fmla="*/ 72657 h 2991106"/>
              <a:gd name="connsiteX2" fmla="*/ 579123 w 3029442"/>
              <a:gd name="connsiteY2" fmla="*/ 72878 h 2991106"/>
              <a:gd name="connsiteX3" fmla="*/ 1206886 w 3029442"/>
              <a:gd name="connsiteY3" fmla="*/ 59251 h 2991106"/>
              <a:gd name="connsiteX4" fmla="*/ 2356572 w 3029442"/>
              <a:gd name="connsiteY4" fmla="*/ 57282 h 2991106"/>
              <a:gd name="connsiteX5" fmla="*/ 3029397 w 3029442"/>
              <a:gd name="connsiteY5" fmla="*/ 36208 h 2991106"/>
              <a:gd name="connsiteX6" fmla="*/ 2923017 w 3029442"/>
              <a:gd name="connsiteY6" fmla="*/ 2136758 h 2991106"/>
              <a:gd name="connsiteX7" fmla="*/ 2884052 w 3029442"/>
              <a:gd name="connsiteY7" fmla="*/ 2817106 h 2991106"/>
              <a:gd name="connsiteX8" fmla="*/ 2829190 w 3029442"/>
              <a:gd name="connsiteY8" fmla="*/ 2922067 h 2991106"/>
              <a:gd name="connsiteX9" fmla="*/ 2711793 w 3029442"/>
              <a:gd name="connsiteY9" fmla="*/ 2982863 h 2991106"/>
              <a:gd name="connsiteX10" fmla="*/ 2643665 w 3029442"/>
              <a:gd name="connsiteY10" fmla="*/ 2980551 h 2991106"/>
              <a:gd name="connsiteX11" fmla="*/ 1678569 w 3029442"/>
              <a:gd name="connsiteY11" fmla="*/ 2982637 h 2991106"/>
              <a:gd name="connsiteX12" fmla="*/ 1538521 w 3029442"/>
              <a:gd name="connsiteY12" fmla="*/ 2980288 h 2991106"/>
              <a:gd name="connsiteX13" fmla="*/ 1176861 w 3029442"/>
              <a:gd name="connsiteY13" fmla="*/ 2985063 h 2991106"/>
              <a:gd name="connsiteX14" fmla="*/ 1063479 w 3029442"/>
              <a:gd name="connsiteY14" fmla="*/ 2978837 h 2991106"/>
              <a:gd name="connsiteX15" fmla="*/ 874045 w 3029442"/>
              <a:gd name="connsiteY15" fmla="*/ 2983477 h 2991106"/>
              <a:gd name="connsiteX16" fmla="*/ 285185 w 3029442"/>
              <a:gd name="connsiteY16" fmla="*/ 2981003 h 2991106"/>
              <a:gd name="connsiteX17" fmla="*/ 153255 w 3029442"/>
              <a:gd name="connsiteY17" fmla="*/ 2896703 h 2991106"/>
              <a:gd name="connsiteX18" fmla="*/ 85771 w 3029442"/>
              <a:gd name="connsiteY18" fmla="*/ 2750719 h 2991106"/>
              <a:gd name="connsiteX19" fmla="*/ 54336 w 3029442"/>
              <a:gd name="connsiteY19" fmla="*/ 1527811 h 2991106"/>
              <a:gd name="connsiteX0" fmla="*/ 54687 w 3029793"/>
              <a:gd name="connsiteY0" fmla="*/ 1527811 h 2991106"/>
              <a:gd name="connsiteX1" fmla="*/ 4728 w 3029793"/>
              <a:gd name="connsiteY1" fmla="*/ 72657 h 2991106"/>
              <a:gd name="connsiteX2" fmla="*/ 579474 w 3029793"/>
              <a:gd name="connsiteY2" fmla="*/ 72878 h 2991106"/>
              <a:gd name="connsiteX3" fmla="*/ 1207237 w 3029793"/>
              <a:gd name="connsiteY3" fmla="*/ 59251 h 2991106"/>
              <a:gd name="connsiteX4" fmla="*/ 2356923 w 3029793"/>
              <a:gd name="connsiteY4" fmla="*/ 57282 h 2991106"/>
              <a:gd name="connsiteX5" fmla="*/ 3029748 w 3029793"/>
              <a:gd name="connsiteY5" fmla="*/ 36208 h 2991106"/>
              <a:gd name="connsiteX6" fmla="*/ 2923368 w 3029793"/>
              <a:gd name="connsiteY6" fmla="*/ 2136758 h 2991106"/>
              <a:gd name="connsiteX7" fmla="*/ 2884403 w 3029793"/>
              <a:gd name="connsiteY7" fmla="*/ 2817106 h 2991106"/>
              <a:gd name="connsiteX8" fmla="*/ 2829541 w 3029793"/>
              <a:gd name="connsiteY8" fmla="*/ 2922067 h 2991106"/>
              <a:gd name="connsiteX9" fmla="*/ 2712144 w 3029793"/>
              <a:gd name="connsiteY9" fmla="*/ 2982863 h 2991106"/>
              <a:gd name="connsiteX10" fmla="*/ 2644016 w 3029793"/>
              <a:gd name="connsiteY10" fmla="*/ 2980551 h 2991106"/>
              <a:gd name="connsiteX11" fmla="*/ 1678920 w 3029793"/>
              <a:gd name="connsiteY11" fmla="*/ 2982637 h 2991106"/>
              <a:gd name="connsiteX12" fmla="*/ 1538872 w 3029793"/>
              <a:gd name="connsiteY12" fmla="*/ 2980288 h 2991106"/>
              <a:gd name="connsiteX13" fmla="*/ 1177212 w 3029793"/>
              <a:gd name="connsiteY13" fmla="*/ 2985063 h 2991106"/>
              <a:gd name="connsiteX14" fmla="*/ 1063830 w 3029793"/>
              <a:gd name="connsiteY14" fmla="*/ 2978837 h 2991106"/>
              <a:gd name="connsiteX15" fmla="*/ 874396 w 3029793"/>
              <a:gd name="connsiteY15" fmla="*/ 2983477 h 2991106"/>
              <a:gd name="connsiteX16" fmla="*/ 285536 w 3029793"/>
              <a:gd name="connsiteY16" fmla="*/ 2981003 h 2991106"/>
              <a:gd name="connsiteX17" fmla="*/ 153606 w 3029793"/>
              <a:gd name="connsiteY17" fmla="*/ 2896703 h 2991106"/>
              <a:gd name="connsiteX18" fmla="*/ 120530 w 3029793"/>
              <a:gd name="connsiteY18" fmla="*/ 2750719 h 2991106"/>
              <a:gd name="connsiteX19" fmla="*/ 54687 w 3029793"/>
              <a:gd name="connsiteY19" fmla="*/ 1527811 h 2991106"/>
              <a:gd name="connsiteX0" fmla="*/ 97074 w 3052518"/>
              <a:gd name="connsiteY0" fmla="*/ 1562375 h 3025670"/>
              <a:gd name="connsiteX1" fmla="*/ 27453 w 3052518"/>
              <a:gd name="connsiteY1" fmla="*/ 107221 h 3025670"/>
              <a:gd name="connsiteX2" fmla="*/ 602199 w 3052518"/>
              <a:gd name="connsiteY2" fmla="*/ 107442 h 3025670"/>
              <a:gd name="connsiteX3" fmla="*/ 1229962 w 3052518"/>
              <a:gd name="connsiteY3" fmla="*/ 93815 h 3025670"/>
              <a:gd name="connsiteX4" fmla="*/ 2379648 w 3052518"/>
              <a:gd name="connsiteY4" fmla="*/ 91846 h 3025670"/>
              <a:gd name="connsiteX5" fmla="*/ 3052473 w 3052518"/>
              <a:gd name="connsiteY5" fmla="*/ 70772 h 3025670"/>
              <a:gd name="connsiteX6" fmla="*/ 2946093 w 3052518"/>
              <a:gd name="connsiteY6" fmla="*/ 2171322 h 3025670"/>
              <a:gd name="connsiteX7" fmla="*/ 2907128 w 3052518"/>
              <a:gd name="connsiteY7" fmla="*/ 2851670 h 3025670"/>
              <a:gd name="connsiteX8" fmla="*/ 2852266 w 3052518"/>
              <a:gd name="connsiteY8" fmla="*/ 2956631 h 3025670"/>
              <a:gd name="connsiteX9" fmla="*/ 2734869 w 3052518"/>
              <a:gd name="connsiteY9" fmla="*/ 3017427 h 3025670"/>
              <a:gd name="connsiteX10" fmla="*/ 2666741 w 3052518"/>
              <a:gd name="connsiteY10" fmla="*/ 3015115 h 3025670"/>
              <a:gd name="connsiteX11" fmla="*/ 1701645 w 3052518"/>
              <a:gd name="connsiteY11" fmla="*/ 3017201 h 3025670"/>
              <a:gd name="connsiteX12" fmla="*/ 1561597 w 3052518"/>
              <a:gd name="connsiteY12" fmla="*/ 3014852 h 3025670"/>
              <a:gd name="connsiteX13" fmla="*/ 1199937 w 3052518"/>
              <a:gd name="connsiteY13" fmla="*/ 3019627 h 3025670"/>
              <a:gd name="connsiteX14" fmla="*/ 1086555 w 3052518"/>
              <a:gd name="connsiteY14" fmla="*/ 3013401 h 3025670"/>
              <a:gd name="connsiteX15" fmla="*/ 897121 w 3052518"/>
              <a:gd name="connsiteY15" fmla="*/ 3018041 h 3025670"/>
              <a:gd name="connsiteX16" fmla="*/ 308261 w 3052518"/>
              <a:gd name="connsiteY16" fmla="*/ 3015567 h 3025670"/>
              <a:gd name="connsiteX17" fmla="*/ 176331 w 3052518"/>
              <a:gd name="connsiteY17" fmla="*/ 2931267 h 3025670"/>
              <a:gd name="connsiteX18" fmla="*/ 143255 w 3052518"/>
              <a:gd name="connsiteY18" fmla="*/ 2785283 h 3025670"/>
              <a:gd name="connsiteX19" fmla="*/ 97074 w 3052518"/>
              <a:gd name="connsiteY19" fmla="*/ 1562375 h 3025670"/>
              <a:gd name="connsiteX0" fmla="*/ 97074 w 3052518"/>
              <a:gd name="connsiteY0" fmla="*/ 1562375 h 3026404"/>
              <a:gd name="connsiteX1" fmla="*/ 27453 w 3052518"/>
              <a:gd name="connsiteY1" fmla="*/ 107221 h 3026404"/>
              <a:gd name="connsiteX2" fmla="*/ 602199 w 3052518"/>
              <a:gd name="connsiteY2" fmla="*/ 107442 h 3026404"/>
              <a:gd name="connsiteX3" fmla="*/ 1229962 w 3052518"/>
              <a:gd name="connsiteY3" fmla="*/ 93815 h 3026404"/>
              <a:gd name="connsiteX4" fmla="*/ 2379648 w 3052518"/>
              <a:gd name="connsiteY4" fmla="*/ 91846 h 3026404"/>
              <a:gd name="connsiteX5" fmla="*/ 3052473 w 3052518"/>
              <a:gd name="connsiteY5" fmla="*/ 70772 h 3026404"/>
              <a:gd name="connsiteX6" fmla="*/ 2946093 w 3052518"/>
              <a:gd name="connsiteY6" fmla="*/ 2171322 h 3026404"/>
              <a:gd name="connsiteX7" fmla="*/ 2907128 w 3052518"/>
              <a:gd name="connsiteY7" fmla="*/ 2851670 h 3026404"/>
              <a:gd name="connsiteX8" fmla="*/ 2852266 w 3052518"/>
              <a:gd name="connsiteY8" fmla="*/ 2956631 h 3026404"/>
              <a:gd name="connsiteX9" fmla="*/ 2734869 w 3052518"/>
              <a:gd name="connsiteY9" fmla="*/ 3017427 h 3026404"/>
              <a:gd name="connsiteX10" fmla="*/ 2445550 w 3052518"/>
              <a:gd name="connsiteY10" fmla="*/ 3025441 h 3026404"/>
              <a:gd name="connsiteX11" fmla="*/ 1701645 w 3052518"/>
              <a:gd name="connsiteY11" fmla="*/ 3017201 h 3026404"/>
              <a:gd name="connsiteX12" fmla="*/ 1561597 w 3052518"/>
              <a:gd name="connsiteY12" fmla="*/ 3014852 h 3026404"/>
              <a:gd name="connsiteX13" fmla="*/ 1199937 w 3052518"/>
              <a:gd name="connsiteY13" fmla="*/ 3019627 h 3026404"/>
              <a:gd name="connsiteX14" fmla="*/ 1086555 w 3052518"/>
              <a:gd name="connsiteY14" fmla="*/ 3013401 h 3026404"/>
              <a:gd name="connsiteX15" fmla="*/ 897121 w 3052518"/>
              <a:gd name="connsiteY15" fmla="*/ 3018041 h 3026404"/>
              <a:gd name="connsiteX16" fmla="*/ 308261 w 3052518"/>
              <a:gd name="connsiteY16" fmla="*/ 3015567 h 3026404"/>
              <a:gd name="connsiteX17" fmla="*/ 176331 w 3052518"/>
              <a:gd name="connsiteY17" fmla="*/ 2931267 h 3026404"/>
              <a:gd name="connsiteX18" fmla="*/ 143255 w 3052518"/>
              <a:gd name="connsiteY18" fmla="*/ 2785283 h 3026404"/>
              <a:gd name="connsiteX19" fmla="*/ 97074 w 3052518"/>
              <a:gd name="connsiteY19" fmla="*/ 1562375 h 3026404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907128 w 3052518"/>
              <a:gd name="connsiteY7" fmla="*/ 2851670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907128 w 3052518"/>
              <a:gd name="connsiteY7" fmla="*/ 2851670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52518"/>
              <a:gd name="connsiteY0" fmla="*/ 1562375 h 3028896"/>
              <a:gd name="connsiteX1" fmla="*/ 27453 w 3052518"/>
              <a:gd name="connsiteY1" fmla="*/ 107221 h 3028896"/>
              <a:gd name="connsiteX2" fmla="*/ 602199 w 3052518"/>
              <a:gd name="connsiteY2" fmla="*/ 107442 h 3028896"/>
              <a:gd name="connsiteX3" fmla="*/ 1229962 w 3052518"/>
              <a:gd name="connsiteY3" fmla="*/ 93815 h 3028896"/>
              <a:gd name="connsiteX4" fmla="*/ 2379648 w 3052518"/>
              <a:gd name="connsiteY4" fmla="*/ 91846 h 3028896"/>
              <a:gd name="connsiteX5" fmla="*/ 3052473 w 3052518"/>
              <a:gd name="connsiteY5" fmla="*/ 70772 h 3028896"/>
              <a:gd name="connsiteX6" fmla="*/ 2946093 w 3052518"/>
              <a:gd name="connsiteY6" fmla="*/ 2171322 h 3028896"/>
              <a:gd name="connsiteX7" fmla="*/ 2867806 w 3052518"/>
              <a:gd name="connsiteY7" fmla="*/ 2815533 h 3028896"/>
              <a:gd name="connsiteX8" fmla="*/ 2852266 w 3052518"/>
              <a:gd name="connsiteY8" fmla="*/ 2956631 h 3028896"/>
              <a:gd name="connsiteX9" fmla="*/ 2734869 w 3052518"/>
              <a:gd name="connsiteY9" fmla="*/ 3017427 h 3028896"/>
              <a:gd name="connsiteX10" fmla="*/ 2445550 w 3052518"/>
              <a:gd name="connsiteY10" fmla="*/ 3025441 h 3028896"/>
              <a:gd name="connsiteX11" fmla="*/ 1701645 w 3052518"/>
              <a:gd name="connsiteY11" fmla="*/ 3017201 h 3028896"/>
              <a:gd name="connsiteX12" fmla="*/ 1561597 w 3052518"/>
              <a:gd name="connsiteY12" fmla="*/ 3014852 h 3028896"/>
              <a:gd name="connsiteX13" fmla="*/ 1199937 w 3052518"/>
              <a:gd name="connsiteY13" fmla="*/ 3019627 h 3028896"/>
              <a:gd name="connsiteX14" fmla="*/ 1076725 w 3052518"/>
              <a:gd name="connsiteY14" fmla="*/ 3028889 h 3028896"/>
              <a:gd name="connsiteX15" fmla="*/ 897121 w 3052518"/>
              <a:gd name="connsiteY15" fmla="*/ 3018041 h 3028896"/>
              <a:gd name="connsiteX16" fmla="*/ 308261 w 3052518"/>
              <a:gd name="connsiteY16" fmla="*/ 3015567 h 3028896"/>
              <a:gd name="connsiteX17" fmla="*/ 176331 w 3052518"/>
              <a:gd name="connsiteY17" fmla="*/ 2931267 h 3028896"/>
              <a:gd name="connsiteX18" fmla="*/ 143255 w 3052518"/>
              <a:gd name="connsiteY18" fmla="*/ 2785283 h 3028896"/>
              <a:gd name="connsiteX19" fmla="*/ 97074 w 3052518"/>
              <a:gd name="connsiteY19" fmla="*/ 1562375 h 3028896"/>
              <a:gd name="connsiteX0" fmla="*/ 97074 w 3073271"/>
              <a:gd name="connsiteY0" fmla="*/ 1631834 h 3098355"/>
              <a:gd name="connsiteX1" fmla="*/ 27453 w 3073271"/>
              <a:gd name="connsiteY1" fmla="*/ 176680 h 3098355"/>
              <a:gd name="connsiteX2" fmla="*/ 602199 w 3073271"/>
              <a:gd name="connsiteY2" fmla="*/ 176901 h 3098355"/>
              <a:gd name="connsiteX3" fmla="*/ 1229962 w 3073271"/>
              <a:gd name="connsiteY3" fmla="*/ 163274 h 3098355"/>
              <a:gd name="connsiteX4" fmla="*/ 2379648 w 3073271"/>
              <a:gd name="connsiteY4" fmla="*/ 161305 h 3098355"/>
              <a:gd name="connsiteX5" fmla="*/ 3052473 w 3073271"/>
              <a:gd name="connsiteY5" fmla="*/ 140231 h 3098355"/>
              <a:gd name="connsiteX6" fmla="*/ 2911686 w 3073271"/>
              <a:gd name="connsiteY6" fmla="*/ 2153018 h 3098355"/>
              <a:gd name="connsiteX7" fmla="*/ 2867806 w 3073271"/>
              <a:gd name="connsiteY7" fmla="*/ 2884992 h 3098355"/>
              <a:gd name="connsiteX8" fmla="*/ 2852266 w 3073271"/>
              <a:gd name="connsiteY8" fmla="*/ 3026090 h 3098355"/>
              <a:gd name="connsiteX9" fmla="*/ 2734869 w 3073271"/>
              <a:gd name="connsiteY9" fmla="*/ 3086886 h 3098355"/>
              <a:gd name="connsiteX10" fmla="*/ 2445550 w 3073271"/>
              <a:gd name="connsiteY10" fmla="*/ 3094900 h 3098355"/>
              <a:gd name="connsiteX11" fmla="*/ 1701645 w 3073271"/>
              <a:gd name="connsiteY11" fmla="*/ 3086660 h 3098355"/>
              <a:gd name="connsiteX12" fmla="*/ 1561597 w 3073271"/>
              <a:gd name="connsiteY12" fmla="*/ 3084311 h 3098355"/>
              <a:gd name="connsiteX13" fmla="*/ 1199937 w 3073271"/>
              <a:gd name="connsiteY13" fmla="*/ 3089086 h 3098355"/>
              <a:gd name="connsiteX14" fmla="*/ 1076725 w 3073271"/>
              <a:gd name="connsiteY14" fmla="*/ 3098348 h 3098355"/>
              <a:gd name="connsiteX15" fmla="*/ 897121 w 3073271"/>
              <a:gd name="connsiteY15" fmla="*/ 3087500 h 3098355"/>
              <a:gd name="connsiteX16" fmla="*/ 308261 w 3073271"/>
              <a:gd name="connsiteY16" fmla="*/ 3085026 h 3098355"/>
              <a:gd name="connsiteX17" fmla="*/ 176331 w 3073271"/>
              <a:gd name="connsiteY17" fmla="*/ 3000726 h 3098355"/>
              <a:gd name="connsiteX18" fmla="*/ 143255 w 3073271"/>
              <a:gd name="connsiteY18" fmla="*/ 2854742 h 3098355"/>
              <a:gd name="connsiteX19" fmla="*/ 97074 w 3073271"/>
              <a:gd name="connsiteY19" fmla="*/ 1631834 h 3098355"/>
              <a:gd name="connsiteX0" fmla="*/ 97074 w 3073271"/>
              <a:gd name="connsiteY0" fmla="*/ 1631835 h 3098356"/>
              <a:gd name="connsiteX1" fmla="*/ 27453 w 3073271"/>
              <a:gd name="connsiteY1" fmla="*/ 176681 h 3098356"/>
              <a:gd name="connsiteX2" fmla="*/ 602199 w 3073271"/>
              <a:gd name="connsiteY2" fmla="*/ 176902 h 3098356"/>
              <a:gd name="connsiteX3" fmla="*/ 1229962 w 3073271"/>
              <a:gd name="connsiteY3" fmla="*/ 163275 h 3098356"/>
              <a:gd name="connsiteX4" fmla="*/ 2379648 w 3073271"/>
              <a:gd name="connsiteY4" fmla="*/ 161306 h 3098356"/>
              <a:gd name="connsiteX5" fmla="*/ 3052473 w 3073271"/>
              <a:gd name="connsiteY5" fmla="*/ 140232 h 3098356"/>
              <a:gd name="connsiteX6" fmla="*/ 2911686 w 3073271"/>
              <a:gd name="connsiteY6" fmla="*/ 2153019 h 3098356"/>
              <a:gd name="connsiteX7" fmla="*/ 2867806 w 3073271"/>
              <a:gd name="connsiteY7" fmla="*/ 2884993 h 3098356"/>
              <a:gd name="connsiteX8" fmla="*/ 2852266 w 3073271"/>
              <a:gd name="connsiteY8" fmla="*/ 3026091 h 3098356"/>
              <a:gd name="connsiteX9" fmla="*/ 2734869 w 3073271"/>
              <a:gd name="connsiteY9" fmla="*/ 3086887 h 3098356"/>
              <a:gd name="connsiteX10" fmla="*/ 2445550 w 3073271"/>
              <a:gd name="connsiteY10" fmla="*/ 3094901 h 3098356"/>
              <a:gd name="connsiteX11" fmla="*/ 1701645 w 3073271"/>
              <a:gd name="connsiteY11" fmla="*/ 3086661 h 3098356"/>
              <a:gd name="connsiteX12" fmla="*/ 1561597 w 3073271"/>
              <a:gd name="connsiteY12" fmla="*/ 3084312 h 3098356"/>
              <a:gd name="connsiteX13" fmla="*/ 1199937 w 3073271"/>
              <a:gd name="connsiteY13" fmla="*/ 3089087 h 3098356"/>
              <a:gd name="connsiteX14" fmla="*/ 1076725 w 3073271"/>
              <a:gd name="connsiteY14" fmla="*/ 3098349 h 3098356"/>
              <a:gd name="connsiteX15" fmla="*/ 897121 w 3073271"/>
              <a:gd name="connsiteY15" fmla="*/ 3087501 h 3098356"/>
              <a:gd name="connsiteX16" fmla="*/ 308261 w 3073271"/>
              <a:gd name="connsiteY16" fmla="*/ 3085027 h 3098356"/>
              <a:gd name="connsiteX17" fmla="*/ 176331 w 3073271"/>
              <a:gd name="connsiteY17" fmla="*/ 3000727 h 3098356"/>
              <a:gd name="connsiteX18" fmla="*/ 143255 w 3073271"/>
              <a:gd name="connsiteY18" fmla="*/ 2854743 h 3098356"/>
              <a:gd name="connsiteX19" fmla="*/ 97074 w 3073271"/>
              <a:gd name="connsiteY19" fmla="*/ 1631835 h 3098356"/>
              <a:gd name="connsiteX0" fmla="*/ 97074 w 3050656"/>
              <a:gd name="connsiteY0" fmla="*/ 1635792 h 3102313"/>
              <a:gd name="connsiteX1" fmla="*/ 27453 w 3050656"/>
              <a:gd name="connsiteY1" fmla="*/ 180638 h 3102313"/>
              <a:gd name="connsiteX2" fmla="*/ 602199 w 3050656"/>
              <a:gd name="connsiteY2" fmla="*/ 180859 h 3102313"/>
              <a:gd name="connsiteX3" fmla="*/ 1229962 w 3050656"/>
              <a:gd name="connsiteY3" fmla="*/ 167232 h 3102313"/>
              <a:gd name="connsiteX4" fmla="*/ 2379648 w 3050656"/>
              <a:gd name="connsiteY4" fmla="*/ 165263 h 3102313"/>
              <a:gd name="connsiteX5" fmla="*/ 3027896 w 3050656"/>
              <a:gd name="connsiteY5" fmla="*/ 139027 h 3102313"/>
              <a:gd name="connsiteX6" fmla="*/ 2911686 w 3050656"/>
              <a:gd name="connsiteY6" fmla="*/ 2156976 h 3102313"/>
              <a:gd name="connsiteX7" fmla="*/ 2867806 w 3050656"/>
              <a:gd name="connsiteY7" fmla="*/ 2888950 h 3102313"/>
              <a:gd name="connsiteX8" fmla="*/ 2852266 w 3050656"/>
              <a:gd name="connsiteY8" fmla="*/ 3030048 h 3102313"/>
              <a:gd name="connsiteX9" fmla="*/ 2734869 w 3050656"/>
              <a:gd name="connsiteY9" fmla="*/ 3090844 h 3102313"/>
              <a:gd name="connsiteX10" fmla="*/ 2445550 w 3050656"/>
              <a:gd name="connsiteY10" fmla="*/ 3098858 h 3102313"/>
              <a:gd name="connsiteX11" fmla="*/ 1701645 w 3050656"/>
              <a:gd name="connsiteY11" fmla="*/ 3090618 h 3102313"/>
              <a:gd name="connsiteX12" fmla="*/ 1561597 w 3050656"/>
              <a:gd name="connsiteY12" fmla="*/ 3088269 h 3102313"/>
              <a:gd name="connsiteX13" fmla="*/ 1199937 w 3050656"/>
              <a:gd name="connsiteY13" fmla="*/ 3093044 h 3102313"/>
              <a:gd name="connsiteX14" fmla="*/ 1076725 w 3050656"/>
              <a:gd name="connsiteY14" fmla="*/ 3102306 h 3102313"/>
              <a:gd name="connsiteX15" fmla="*/ 897121 w 3050656"/>
              <a:gd name="connsiteY15" fmla="*/ 3091458 h 3102313"/>
              <a:gd name="connsiteX16" fmla="*/ 308261 w 3050656"/>
              <a:gd name="connsiteY16" fmla="*/ 3088984 h 3102313"/>
              <a:gd name="connsiteX17" fmla="*/ 176331 w 3050656"/>
              <a:gd name="connsiteY17" fmla="*/ 3004684 h 3102313"/>
              <a:gd name="connsiteX18" fmla="*/ 143255 w 3050656"/>
              <a:gd name="connsiteY18" fmla="*/ 2858700 h 3102313"/>
              <a:gd name="connsiteX19" fmla="*/ 97074 w 3050656"/>
              <a:gd name="connsiteY19" fmla="*/ 1635792 h 3102313"/>
              <a:gd name="connsiteX0" fmla="*/ 97074 w 3027896"/>
              <a:gd name="connsiteY0" fmla="*/ 1640950 h 3107471"/>
              <a:gd name="connsiteX1" fmla="*/ 27453 w 3027896"/>
              <a:gd name="connsiteY1" fmla="*/ 185796 h 3107471"/>
              <a:gd name="connsiteX2" fmla="*/ 602199 w 3027896"/>
              <a:gd name="connsiteY2" fmla="*/ 186017 h 3107471"/>
              <a:gd name="connsiteX3" fmla="*/ 1229962 w 3027896"/>
              <a:gd name="connsiteY3" fmla="*/ 172390 h 3107471"/>
              <a:gd name="connsiteX4" fmla="*/ 2379648 w 3027896"/>
              <a:gd name="connsiteY4" fmla="*/ 170421 h 3107471"/>
              <a:gd name="connsiteX5" fmla="*/ 3027896 w 3027896"/>
              <a:gd name="connsiteY5" fmla="*/ 144185 h 3107471"/>
              <a:gd name="connsiteX6" fmla="*/ 2911686 w 3027896"/>
              <a:gd name="connsiteY6" fmla="*/ 2162134 h 3107471"/>
              <a:gd name="connsiteX7" fmla="*/ 2867806 w 3027896"/>
              <a:gd name="connsiteY7" fmla="*/ 2894108 h 3107471"/>
              <a:gd name="connsiteX8" fmla="*/ 2852266 w 3027896"/>
              <a:gd name="connsiteY8" fmla="*/ 3035206 h 3107471"/>
              <a:gd name="connsiteX9" fmla="*/ 2734869 w 3027896"/>
              <a:gd name="connsiteY9" fmla="*/ 3096002 h 3107471"/>
              <a:gd name="connsiteX10" fmla="*/ 2445550 w 3027896"/>
              <a:gd name="connsiteY10" fmla="*/ 3104016 h 3107471"/>
              <a:gd name="connsiteX11" fmla="*/ 1701645 w 3027896"/>
              <a:gd name="connsiteY11" fmla="*/ 3095776 h 3107471"/>
              <a:gd name="connsiteX12" fmla="*/ 1561597 w 3027896"/>
              <a:gd name="connsiteY12" fmla="*/ 3093427 h 3107471"/>
              <a:gd name="connsiteX13" fmla="*/ 1199937 w 3027896"/>
              <a:gd name="connsiteY13" fmla="*/ 3098202 h 3107471"/>
              <a:gd name="connsiteX14" fmla="*/ 1076725 w 3027896"/>
              <a:gd name="connsiteY14" fmla="*/ 3107464 h 3107471"/>
              <a:gd name="connsiteX15" fmla="*/ 897121 w 3027896"/>
              <a:gd name="connsiteY15" fmla="*/ 3096616 h 3107471"/>
              <a:gd name="connsiteX16" fmla="*/ 308261 w 3027896"/>
              <a:gd name="connsiteY16" fmla="*/ 3094142 h 3107471"/>
              <a:gd name="connsiteX17" fmla="*/ 176331 w 3027896"/>
              <a:gd name="connsiteY17" fmla="*/ 3009842 h 3107471"/>
              <a:gd name="connsiteX18" fmla="*/ 143255 w 3027896"/>
              <a:gd name="connsiteY18" fmla="*/ 2863858 h 3107471"/>
              <a:gd name="connsiteX19" fmla="*/ 97074 w 3027896"/>
              <a:gd name="connsiteY19" fmla="*/ 1640950 h 3107471"/>
              <a:gd name="connsiteX0" fmla="*/ 97074 w 3027902"/>
              <a:gd name="connsiteY0" fmla="*/ 1562376 h 3028897"/>
              <a:gd name="connsiteX1" fmla="*/ 27453 w 3027902"/>
              <a:gd name="connsiteY1" fmla="*/ 107222 h 3028897"/>
              <a:gd name="connsiteX2" fmla="*/ 602199 w 3027902"/>
              <a:gd name="connsiteY2" fmla="*/ 107443 h 3028897"/>
              <a:gd name="connsiteX3" fmla="*/ 1229962 w 3027902"/>
              <a:gd name="connsiteY3" fmla="*/ 93816 h 3028897"/>
              <a:gd name="connsiteX4" fmla="*/ 2379648 w 3027902"/>
              <a:gd name="connsiteY4" fmla="*/ 91847 h 3028897"/>
              <a:gd name="connsiteX5" fmla="*/ 3027896 w 3027902"/>
              <a:gd name="connsiteY5" fmla="*/ 65611 h 3028897"/>
              <a:gd name="connsiteX6" fmla="*/ 2911686 w 3027902"/>
              <a:gd name="connsiteY6" fmla="*/ 2083560 h 3028897"/>
              <a:gd name="connsiteX7" fmla="*/ 2867806 w 3027902"/>
              <a:gd name="connsiteY7" fmla="*/ 2815534 h 3028897"/>
              <a:gd name="connsiteX8" fmla="*/ 2852266 w 3027902"/>
              <a:gd name="connsiteY8" fmla="*/ 2956632 h 3028897"/>
              <a:gd name="connsiteX9" fmla="*/ 2734869 w 3027902"/>
              <a:gd name="connsiteY9" fmla="*/ 3017428 h 3028897"/>
              <a:gd name="connsiteX10" fmla="*/ 2445550 w 3027902"/>
              <a:gd name="connsiteY10" fmla="*/ 3025442 h 3028897"/>
              <a:gd name="connsiteX11" fmla="*/ 1701645 w 3027902"/>
              <a:gd name="connsiteY11" fmla="*/ 3017202 h 3028897"/>
              <a:gd name="connsiteX12" fmla="*/ 1561597 w 3027902"/>
              <a:gd name="connsiteY12" fmla="*/ 3014853 h 3028897"/>
              <a:gd name="connsiteX13" fmla="*/ 1199937 w 3027902"/>
              <a:gd name="connsiteY13" fmla="*/ 3019628 h 3028897"/>
              <a:gd name="connsiteX14" fmla="*/ 1076725 w 3027902"/>
              <a:gd name="connsiteY14" fmla="*/ 3028890 h 3028897"/>
              <a:gd name="connsiteX15" fmla="*/ 897121 w 3027902"/>
              <a:gd name="connsiteY15" fmla="*/ 3018042 h 3028897"/>
              <a:gd name="connsiteX16" fmla="*/ 308261 w 3027902"/>
              <a:gd name="connsiteY16" fmla="*/ 3015568 h 3028897"/>
              <a:gd name="connsiteX17" fmla="*/ 176331 w 3027902"/>
              <a:gd name="connsiteY17" fmla="*/ 2931268 h 3028897"/>
              <a:gd name="connsiteX18" fmla="*/ 143255 w 3027902"/>
              <a:gd name="connsiteY18" fmla="*/ 2785284 h 3028897"/>
              <a:gd name="connsiteX19" fmla="*/ 97074 w 3027902"/>
              <a:gd name="connsiteY19" fmla="*/ 1562376 h 3028897"/>
              <a:gd name="connsiteX0" fmla="*/ 97074 w 3050656"/>
              <a:gd name="connsiteY0" fmla="*/ 1650874 h 3117395"/>
              <a:gd name="connsiteX1" fmla="*/ 27453 w 3050656"/>
              <a:gd name="connsiteY1" fmla="*/ 195720 h 3117395"/>
              <a:gd name="connsiteX2" fmla="*/ 602199 w 3050656"/>
              <a:gd name="connsiteY2" fmla="*/ 195941 h 3117395"/>
              <a:gd name="connsiteX3" fmla="*/ 1229962 w 3050656"/>
              <a:gd name="connsiteY3" fmla="*/ 182314 h 3117395"/>
              <a:gd name="connsiteX4" fmla="*/ 2379648 w 3050656"/>
              <a:gd name="connsiteY4" fmla="*/ 133883 h 3117395"/>
              <a:gd name="connsiteX5" fmla="*/ 3027896 w 3050656"/>
              <a:gd name="connsiteY5" fmla="*/ 154109 h 3117395"/>
              <a:gd name="connsiteX6" fmla="*/ 2911686 w 3050656"/>
              <a:gd name="connsiteY6" fmla="*/ 2172058 h 3117395"/>
              <a:gd name="connsiteX7" fmla="*/ 2867806 w 3050656"/>
              <a:gd name="connsiteY7" fmla="*/ 2904032 h 3117395"/>
              <a:gd name="connsiteX8" fmla="*/ 2852266 w 3050656"/>
              <a:gd name="connsiteY8" fmla="*/ 3045130 h 3117395"/>
              <a:gd name="connsiteX9" fmla="*/ 2734869 w 3050656"/>
              <a:gd name="connsiteY9" fmla="*/ 3105926 h 3117395"/>
              <a:gd name="connsiteX10" fmla="*/ 2445550 w 3050656"/>
              <a:gd name="connsiteY10" fmla="*/ 3113940 h 3117395"/>
              <a:gd name="connsiteX11" fmla="*/ 1701645 w 3050656"/>
              <a:gd name="connsiteY11" fmla="*/ 3105700 h 3117395"/>
              <a:gd name="connsiteX12" fmla="*/ 1561597 w 3050656"/>
              <a:gd name="connsiteY12" fmla="*/ 3103351 h 3117395"/>
              <a:gd name="connsiteX13" fmla="*/ 1199937 w 3050656"/>
              <a:gd name="connsiteY13" fmla="*/ 3108126 h 3117395"/>
              <a:gd name="connsiteX14" fmla="*/ 1076725 w 3050656"/>
              <a:gd name="connsiteY14" fmla="*/ 3117388 h 3117395"/>
              <a:gd name="connsiteX15" fmla="*/ 897121 w 3050656"/>
              <a:gd name="connsiteY15" fmla="*/ 3106540 h 3117395"/>
              <a:gd name="connsiteX16" fmla="*/ 308261 w 3050656"/>
              <a:gd name="connsiteY16" fmla="*/ 3104066 h 3117395"/>
              <a:gd name="connsiteX17" fmla="*/ 176331 w 3050656"/>
              <a:gd name="connsiteY17" fmla="*/ 3019766 h 3117395"/>
              <a:gd name="connsiteX18" fmla="*/ 143255 w 3050656"/>
              <a:gd name="connsiteY18" fmla="*/ 2873782 h 3117395"/>
              <a:gd name="connsiteX19" fmla="*/ 97074 w 3050656"/>
              <a:gd name="connsiteY19" fmla="*/ 1650874 h 3117395"/>
              <a:gd name="connsiteX0" fmla="*/ 97074 w 3027922"/>
              <a:gd name="connsiteY0" fmla="*/ 1562376 h 3028897"/>
              <a:gd name="connsiteX1" fmla="*/ 27453 w 3027922"/>
              <a:gd name="connsiteY1" fmla="*/ 107222 h 3028897"/>
              <a:gd name="connsiteX2" fmla="*/ 602199 w 3027922"/>
              <a:gd name="connsiteY2" fmla="*/ 107443 h 3028897"/>
              <a:gd name="connsiteX3" fmla="*/ 1229962 w 3027922"/>
              <a:gd name="connsiteY3" fmla="*/ 93816 h 3028897"/>
              <a:gd name="connsiteX4" fmla="*/ 2379648 w 3027922"/>
              <a:gd name="connsiteY4" fmla="*/ 45385 h 3028897"/>
              <a:gd name="connsiteX5" fmla="*/ 3027896 w 3027922"/>
              <a:gd name="connsiteY5" fmla="*/ 65611 h 3028897"/>
              <a:gd name="connsiteX6" fmla="*/ 2911686 w 3027922"/>
              <a:gd name="connsiteY6" fmla="*/ 2083560 h 3028897"/>
              <a:gd name="connsiteX7" fmla="*/ 2867806 w 3027922"/>
              <a:gd name="connsiteY7" fmla="*/ 2815534 h 3028897"/>
              <a:gd name="connsiteX8" fmla="*/ 2852266 w 3027922"/>
              <a:gd name="connsiteY8" fmla="*/ 2956632 h 3028897"/>
              <a:gd name="connsiteX9" fmla="*/ 2734869 w 3027922"/>
              <a:gd name="connsiteY9" fmla="*/ 3017428 h 3028897"/>
              <a:gd name="connsiteX10" fmla="*/ 2445550 w 3027922"/>
              <a:gd name="connsiteY10" fmla="*/ 3025442 h 3028897"/>
              <a:gd name="connsiteX11" fmla="*/ 1701645 w 3027922"/>
              <a:gd name="connsiteY11" fmla="*/ 3017202 h 3028897"/>
              <a:gd name="connsiteX12" fmla="*/ 1561597 w 3027922"/>
              <a:gd name="connsiteY12" fmla="*/ 3014853 h 3028897"/>
              <a:gd name="connsiteX13" fmla="*/ 1199937 w 3027922"/>
              <a:gd name="connsiteY13" fmla="*/ 3019628 h 3028897"/>
              <a:gd name="connsiteX14" fmla="*/ 1076725 w 3027922"/>
              <a:gd name="connsiteY14" fmla="*/ 3028890 h 3028897"/>
              <a:gd name="connsiteX15" fmla="*/ 897121 w 3027922"/>
              <a:gd name="connsiteY15" fmla="*/ 3018042 h 3028897"/>
              <a:gd name="connsiteX16" fmla="*/ 308261 w 3027922"/>
              <a:gd name="connsiteY16" fmla="*/ 3015568 h 3028897"/>
              <a:gd name="connsiteX17" fmla="*/ 176331 w 3027922"/>
              <a:gd name="connsiteY17" fmla="*/ 2931268 h 3028897"/>
              <a:gd name="connsiteX18" fmla="*/ 143255 w 3027922"/>
              <a:gd name="connsiteY18" fmla="*/ 2785284 h 3028897"/>
              <a:gd name="connsiteX19" fmla="*/ 97074 w 3027922"/>
              <a:gd name="connsiteY19" fmla="*/ 1562376 h 3028897"/>
              <a:gd name="connsiteX0" fmla="*/ 97074 w 3027908"/>
              <a:gd name="connsiteY0" fmla="*/ 1562376 h 3028897"/>
              <a:gd name="connsiteX1" fmla="*/ 27453 w 3027908"/>
              <a:gd name="connsiteY1" fmla="*/ 107222 h 3028897"/>
              <a:gd name="connsiteX2" fmla="*/ 602199 w 3027908"/>
              <a:gd name="connsiteY2" fmla="*/ 107443 h 3028897"/>
              <a:gd name="connsiteX3" fmla="*/ 1229962 w 3027908"/>
              <a:gd name="connsiteY3" fmla="*/ 93816 h 3028897"/>
              <a:gd name="connsiteX4" fmla="*/ 2379648 w 3027908"/>
              <a:gd name="connsiteY4" fmla="*/ 45385 h 3028897"/>
              <a:gd name="connsiteX5" fmla="*/ 3027896 w 3027908"/>
              <a:gd name="connsiteY5" fmla="*/ 65611 h 3028897"/>
              <a:gd name="connsiteX6" fmla="*/ 2911686 w 3027908"/>
              <a:gd name="connsiteY6" fmla="*/ 2083560 h 3028897"/>
              <a:gd name="connsiteX7" fmla="*/ 2867806 w 3027908"/>
              <a:gd name="connsiteY7" fmla="*/ 2815534 h 3028897"/>
              <a:gd name="connsiteX8" fmla="*/ 2852266 w 3027908"/>
              <a:gd name="connsiteY8" fmla="*/ 2956632 h 3028897"/>
              <a:gd name="connsiteX9" fmla="*/ 2734869 w 3027908"/>
              <a:gd name="connsiteY9" fmla="*/ 3017428 h 3028897"/>
              <a:gd name="connsiteX10" fmla="*/ 2445550 w 3027908"/>
              <a:gd name="connsiteY10" fmla="*/ 3025442 h 3028897"/>
              <a:gd name="connsiteX11" fmla="*/ 1701645 w 3027908"/>
              <a:gd name="connsiteY11" fmla="*/ 3017202 h 3028897"/>
              <a:gd name="connsiteX12" fmla="*/ 1561597 w 3027908"/>
              <a:gd name="connsiteY12" fmla="*/ 3014853 h 3028897"/>
              <a:gd name="connsiteX13" fmla="*/ 1199937 w 3027908"/>
              <a:gd name="connsiteY13" fmla="*/ 3019628 h 3028897"/>
              <a:gd name="connsiteX14" fmla="*/ 1076725 w 3027908"/>
              <a:gd name="connsiteY14" fmla="*/ 3028890 h 3028897"/>
              <a:gd name="connsiteX15" fmla="*/ 897121 w 3027908"/>
              <a:gd name="connsiteY15" fmla="*/ 3018042 h 3028897"/>
              <a:gd name="connsiteX16" fmla="*/ 308261 w 3027908"/>
              <a:gd name="connsiteY16" fmla="*/ 3015568 h 3028897"/>
              <a:gd name="connsiteX17" fmla="*/ 176331 w 3027908"/>
              <a:gd name="connsiteY17" fmla="*/ 2931268 h 3028897"/>
              <a:gd name="connsiteX18" fmla="*/ 143255 w 3027908"/>
              <a:gd name="connsiteY18" fmla="*/ 2785284 h 3028897"/>
              <a:gd name="connsiteX19" fmla="*/ 97074 w 3027908"/>
              <a:gd name="connsiteY19" fmla="*/ 1562376 h 3028897"/>
              <a:gd name="connsiteX0" fmla="*/ 97074 w 3027908"/>
              <a:gd name="connsiteY0" fmla="*/ 1561060 h 3027581"/>
              <a:gd name="connsiteX1" fmla="*/ 27453 w 3027908"/>
              <a:gd name="connsiteY1" fmla="*/ 105906 h 3027581"/>
              <a:gd name="connsiteX2" fmla="*/ 602199 w 3027908"/>
              <a:gd name="connsiteY2" fmla="*/ 106127 h 3027581"/>
              <a:gd name="connsiteX3" fmla="*/ 1234878 w 3027908"/>
              <a:gd name="connsiteY3" fmla="*/ 56362 h 3027581"/>
              <a:gd name="connsiteX4" fmla="*/ 2379648 w 3027908"/>
              <a:gd name="connsiteY4" fmla="*/ 44069 h 3027581"/>
              <a:gd name="connsiteX5" fmla="*/ 3027896 w 3027908"/>
              <a:gd name="connsiteY5" fmla="*/ 64295 h 3027581"/>
              <a:gd name="connsiteX6" fmla="*/ 2911686 w 3027908"/>
              <a:gd name="connsiteY6" fmla="*/ 2082244 h 3027581"/>
              <a:gd name="connsiteX7" fmla="*/ 2867806 w 3027908"/>
              <a:gd name="connsiteY7" fmla="*/ 2814218 h 3027581"/>
              <a:gd name="connsiteX8" fmla="*/ 2852266 w 3027908"/>
              <a:gd name="connsiteY8" fmla="*/ 2955316 h 3027581"/>
              <a:gd name="connsiteX9" fmla="*/ 2734869 w 3027908"/>
              <a:gd name="connsiteY9" fmla="*/ 3016112 h 3027581"/>
              <a:gd name="connsiteX10" fmla="*/ 2445550 w 3027908"/>
              <a:gd name="connsiteY10" fmla="*/ 3024126 h 3027581"/>
              <a:gd name="connsiteX11" fmla="*/ 1701645 w 3027908"/>
              <a:gd name="connsiteY11" fmla="*/ 3015886 h 3027581"/>
              <a:gd name="connsiteX12" fmla="*/ 1561597 w 3027908"/>
              <a:gd name="connsiteY12" fmla="*/ 3013537 h 3027581"/>
              <a:gd name="connsiteX13" fmla="*/ 1199937 w 3027908"/>
              <a:gd name="connsiteY13" fmla="*/ 3018312 h 3027581"/>
              <a:gd name="connsiteX14" fmla="*/ 1076725 w 3027908"/>
              <a:gd name="connsiteY14" fmla="*/ 3027574 h 3027581"/>
              <a:gd name="connsiteX15" fmla="*/ 897121 w 3027908"/>
              <a:gd name="connsiteY15" fmla="*/ 3016726 h 3027581"/>
              <a:gd name="connsiteX16" fmla="*/ 308261 w 3027908"/>
              <a:gd name="connsiteY16" fmla="*/ 3014252 h 3027581"/>
              <a:gd name="connsiteX17" fmla="*/ 176331 w 3027908"/>
              <a:gd name="connsiteY17" fmla="*/ 2929952 h 3027581"/>
              <a:gd name="connsiteX18" fmla="*/ 143255 w 3027908"/>
              <a:gd name="connsiteY18" fmla="*/ 2783968 h 3027581"/>
              <a:gd name="connsiteX19" fmla="*/ 97074 w 3027908"/>
              <a:gd name="connsiteY19" fmla="*/ 1561060 h 3027581"/>
              <a:gd name="connsiteX0" fmla="*/ 97074 w 3027908"/>
              <a:gd name="connsiteY0" fmla="*/ 1573650 h 3040171"/>
              <a:gd name="connsiteX1" fmla="*/ 27453 w 3027908"/>
              <a:gd name="connsiteY1" fmla="*/ 118496 h 3040171"/>
              <a:gd name="connsiteX2" fmla="*/ 602200 w 3027908"/>
              <a:gd name="connsiteY2" fmla="*/ 82580 h 3040171"/>
              <a:gd name="connsiteX3" fmla="*/ 1234878 w 3027908"/>
              <a:gd name="connsiteY3" fmla="*/ 68952 h 3040171"/>
              <a:gd name="connsiteX4" fmla="*/ 2379648 w 3027908"/>
              <a:gd name="connsiteY4" fmla="*/ 56659 h 3040171"/>
              <a:gd name="connsiteX5" fmla="*/ 3027896 w 3027908"/>
              <a:gd name="connsiteY5" fmla="*/ 76885 h 3040171"/>
              <a:gd name="connsiteX6" fmla="*/ 2911686 w 3027908"/>
              <a:gd name="connsiteY6" fmla="*/ 2094834 h 3040171"/>
              <a:gd name="connsiteX7" fmla="*/ 2867806 w 3027908"/>
              <a:gd name="connsiteY7" fmla="*/ 2826808 h 3040171"/>
              <a:gd name="connsiteX8" fmla="*/ 2852266 w 3027908"/>
              <a:gd name="connsiteY8" fmla="*/ 2967906 h 3040171"/>
              <a:gd name="connsiteX9" fmla="*/ 2734869 w 3027908"/>
              <a:gd name="connsiteY9" fmla="*/ 3028702 h 3040171"/>
              <a:gd name="connsiteX10" fmla="*/ 2445550 w 3027908"/>
              <a:gd name="connsiteY10" fmla="*/ 3036716 h 3040171"/>
              <a:gd name="connsiteX11" fmla="*/ 1701645 w 3027908"/>
              <a:gd name="connsiteY11" fmla="*/ 3028476 h 3040171"/>
              <a:gd name="connsiteX12" fmla="*/ 1561597 w 3027908"/>
              <a:gd name="connsiteY12" fmla="*/ 3026127 h 3040171"/>
              <a:gd name="connsiteX13" fmla="*/ 1199937 w 3027908"/>
              <a:gd name="connsiteY13" fmla="*/ 3030902 h 3040171"/>
              <a:gd name="connsiteX14" fmla="*/ 1076725 w 3027908"/>
              <a:gd name="connsiteY14" fmla="*/ 3040164 h 3040171"/>
              <a:gd name="connsiteX15" fmla="*/ 897121 w 3027908"/>
              <a:gd name="connsiteY15" fmla="*/ 3029316 h 3040171"/>
              <a:gd name="connsiteX16" fmla="*/ 308261 w 3027908"/>
              <a:gd name="connsiteY16" fmla="*/ 3026842 h 3040171"/>
              <a:gd name="connsiteX17" fmla="*/ 176331 w 3027908"/>
              <a:gd name="connsiteY17" fmla="*/ 2942542 h 3040171"/>
              <a:gd name="connsiteX18" fmla="*/ 143255 w 3027908"/>
              <a:gd name="connsiteY18" fmla="*/ 2796558 h 3040171"/>
              <a:gd name="connsiteX19" fmla="*/ 97074 w 3027908"/>
              <a:gd name="connsiteY19" fmla="*/ 1573650 h 3040171"/>
              <a:gd name="connsiteX0" fmla="*/ 69627 w 3000461"/>
              <a:gd name="connsiteY0" fmla="*/ 1579778 h 3046299"/>
              <a:gd name="connsiteX1" fmla="*/ 6 w 3000461"/>
              <a:gd name="connsiteY1" fmla="*/ 124624 h 3046299"/>
              <a:gd name="connsiteX2" fmla="*/ 574753 w 3000461"/>
              <a:gd name="connsiteY2" fmla="*/ 88708 h 3046299"/>
              <a:gd name="connsiteX3" fmla="*/ 1207431 w 3000461"/>
              <a:gd name="connsiteY3" fmla="*/ 75080 h 3046299"/>
              <a:gd name="connsiteX4" fmla="*/ 2352201 w 3000461"/>
              <a:gd name="connsiteY4" fmla="*/ 62787 h 3046299"/>
              <a:gd name="connsiteX5" fmla="*/ 3000449 w 3000461"/>
              <a:gd name="connsiteY5" fmla="*/ 83013 h 3046299"/>
              <a:gd name="connsiteX6" fmla="*/ 2884239 w 3000461"/>
              <a:gd name="connsiteY6" fmla="*/ 2100962 h 3046299"/>
              <a:gd name="connsiteX7" fmla="*/ 2840359 w 3000461"/>
              <a:gd name="connsiteY7" fmla="*/ 2832936 h 3046299"/>
              <a:gd name="connsiteX8" fmla="*/ 2824819 w 3000461"/>
              <a:gd name="connsiteY8" fmla="*/ 2974034 h 3046299"/>
              <a:gd name="connsiteX9" fmla="*/ 2707422 w 3000461"/>
              <a:gd name="connsiteY9" fmla="*/ 3034830 h 3046299"/>
              <a:gd name="connsiteX10" fmla="*/ 2418103 w 3000461"/>
              <a:gd name="connsiteY10" fmla="*/ 3042844 h 3046299"/>
              <a:gd name="connsiteX11" fmla="*/ 1674198 w 3000461"/>
              <a:gd name="connsiteY11" fmla="*/ 3034604 h 3046299"/>
              <a:gd name="connsiteX12" fmla="*/ 1534150 w 3000461"/>
              <a:gd name="connsiteY12" fmla="*/ 3032255 h 3046299"/>
              <a:gd name="connsiteX13" fmla="*/ 1172490 w 3000461"/>
              <a:gd name="connsiteY13" fmla="*/ 3037030 h 3046299"/>
              <a:gd name="connsiteX14" fmla="*/ 1049278 w 3000461"/>
              <a:gd name="connsiteY14" fmla="*/ 3046292 h 3046299"/>
              <a:gd name="connsiteX15" fmla="*/ 869674 w 3000461"/>
              <a:gd name="connsiteY15" fmla="*/ 3035444 h 3046299"/>
              <a:gd name="connsiteX16" fmla="*/ 280814 w 3000461"/>
              <a:gd name="connsiteY16" fmla="*/ 3032970 h 3046299"/>
              <a:gd name="connsiteX17" fmla="*/ 148884 w 3000461"/>
              <a:gd name="connsiteY17" fmla="*/ 2948670 h 3046299"/>
              <a:gd name="connsiteX18" fmla="*/ 115808 w 3000461"/>
              <a:gd name="connsiteY18" fmla="*/ 2802686 h 3046299"/>
              <a:gd name="connsiteX19" fmla="*/ 69627 w 3000461"/>
              <a:gd name="connsiteY19" fmla="*/ 1579778 h 3046299"/>
              <a:gd name="connsiteX0" fmla="*/ 70345 w 3001179"/>
              <a:gd name="connsiteY0" fmla="*/ 1525190 h 2991711"/>
              <a:gd name="connsiteX1" fmla="*/ 724 w 3001179"/>
              <a:gd name="connsiteY1" fmla="*/ 70036 h 2991711"/>
              <a:gd name="connsiteX2" fmla="*/ 575471 w 3001179"/>
              <a:gd name="connsiteY2" fmla="*/ 34120 h 2991711"/>
              <a:gd name="connsiteX3" fmla="*/ 1208149 w 3001179"/>
              <a:gd name="connsiteY3" fmla="*/ 20492 h 2991711"/>
              <a:gd name="connsiteX4" fmla="*/ 2352919 w 3001179"/>
              <a:gd name="connsiteY4" fmla="*/ 8199 h 2991711"/>
              <a:gd name="connsiteX5" fmla="*/ 3001167 w 3001179"/>
              <a:gd name="connsiteY5" fmla="*/ 28425 h 2991711"/>
              <a:gd name="connsiteX6" fmla="*/ 2884957 w 3001179"/>
              <a:gd name="connsiteY6" fmla="*/ 2046374 h 2991711"/>
              <a:gd name="connsiteX7" fmla="*/ 2841077 w 3001179"/>
              <a:gd name="connsiteY7" fmla="*/ 2778348 h 2991711"/>
              <a:gd name="connsiteX8" fmla="*/ 2825537 w 3001179"/>
              <a:gd name="connsiteY8" fmla="*/ 2919446 h 2991711"/>
              <a:gd name="connsiteX9" fmla="*/ 2708140 w 3001179"/>
              <a:gd name="connsiteY9" fmla="*/ 2980242 h 2991711"/>
              <a:gd name="connsiteX10" fmla="*/ 2418821 w 3001179"/>
              <a:gd name="connsiteY10" fmla="*/ 2988256 h 2991711"/>
              <a:gd name="connsiteX11" fmla="*/ 1674916 w 3001179"/>
              <a:gd name="connsiteY11" fmla="*/ 2980016 h 2991711"/>
              <a:gd name="connsiteX12" fmla="*/ 1534868 w 3001179"/>
              <a:gd name="connsiteY12" fmla="*/ 2977667 h 2991711"/>
              <a:gd name="connsiteX13" fmla="*/ 1173208 w 3001179"/>
              <a:gd name="connsiteY13" fmla="*/ 2982442 h 2991711"/>
              <a:gd name="connsiteX14" fmla="*/ 1049996 w 3001179"/>
              <a:gd name="connsiteY14" fmla="*/ 2991704 h 2991711"/>
              <a:gd name="connsiteX15" fmla="*/ 870392 w 3001179"/>
              <a:gd name="connsiteY15" fmla="*/ 2980856 h 2991711"/>
              <a:gd name="connsiteX16" fmla="*/ 281532 w 3001179"/>
              <a:gd name="connsiteY16" fmla="*/ 2978382 h 2991711"/>
              <a:gd name="connsiteX17" fmla="*/ 149602 w 3001179"/>
              <a:gd name="connsiteY17" fmla="*/ 2894082 h 2991711"/>
              <a:gd name="connsiteX18" fmla="*/ 116526 w 3001179"/>
              <a:gd name="connsiteY18" fmla="*/ 2748098 h 2991711"/>
              <a:gd name="connsiteX19" fmla="*/ 70345 w 3001179"/>
              <a:gd name="connsiteY19" fmla="*/ 1525190 h 2991711"/>
              <a:gd name="connsiteX0" fmla="*/ 69681 w 3000515"/>
              <a:gd name="connsiteY0" fmla="*/ 1525190 h 2991711"/>
              <a:gd name="connsiteX1" fmla="*/ 60 w 3000515"/>
              <a:gd name="connsiteY1" fmla="*/ 70036 h 2991711"/>
              <a:gd name="connsiteX2" fmla="*/ 574807 w 3000515"/>
              <a:gd name="connsiteY2" fmla="*/ 34120 h 2991711"/>
              <a:gd name="connsiteX3" fmla="*/ 1207485 w 3000515"/>
              <a:gd name="connsiteY3" fmla="*/ 20492 h 2991711"/>
              <a:gd name="connsiteX4" fmla="*/ 2352255 w 3000515"/>
              <a:gd name="connsiteY4" fmla="*/ 8199 h 2991711"/>
              <a:gd name="connsiteX5" fmla="*/ 3000503 w 3000515"/>
              <a:gd name="connsiteY5" fmla="*/ 28425 h 2991711"/>
              <a:gd name="connsiteX6" fmla="*/ 2884293 w 3000515"/>
              <a:gd name="connsiteY6" fmla="*/ 2046374 h 2991711"/>
              <a:gd name="connsiteX7" fmla="*/ 2840413 w 3000515"/>
              <a:gd name="connsiteY7" fmla="*/ 2778348 h 2991711"/>
              <a:gd name="connsiteX8" fmla="*/ 2824873 w 3000515"/>
              <a:gd name="connsiteY8" fmla="*/ 2919446 h 2991711"/>
              <a:gd name="connsiteX9" fmla="*/ 2707476 w 3000515"/>
              <a:gd name="connsiteY9" fmla="*/ 2980242 h 2991711"/>
              <a:gd name="connsiteX10" fmla="*/ 2418157 w 3000515"/>
              <a:gd name="connsiteY10" fmla="*/ 2988256 h 2991711"/>
              <a:gd name="connsiteX11" fmla="*/ 1674252 w 3000515"/>
              <a:gd name="connsiteY11" fmla="*/ 2980016 h 2991711"/>
              <a:gd name="connsiteX12" fmla="*/ 1534204 w 3000515"/>
              <a:gd name="connsiteY12" fmla="*/ 2977667 h 2991711"/>
              <a:gd name="connsiteX13" fmla="*/ 1172544 w 3000515"/>
              <a:gd name="connsiteY13" fmla="*/ 2982442 h 2991711"/>
              <a:gd name="connsiteX14" fmla="*/ 1049332 w 3000515"/>
              <a:gd name="connsiteY14" fmla="*/ 2991704 h 2991711"/>
              <a:gd name="connsiteX15" fmla="*/ 869728 w 3000515"/>
              <a:gd name="connsiteY15" fmla="*/ 2980856 h 2991711"/>
              <a:gd name="connsiteX16" fmla="*/ 280868 w 3000515"/>
              <a:gd name="connsiteY16" fmla="*/ 2978382 h 2991711"/>
              <a:gd name="connsiteX17" fmla="*/ 148938 w 3000515"/>
              <a:gd name="connsiteY17" fmla="*/ 2894082 h 2991711"/>
              <a:gd name="connsiteX18" fmla="*/ 115862 w 3000515"/>
              <a:gd name="connsiteY18" fmla="*/ 2748098 h 2991711"/>
              <a:gd name="connsiteX19" fmla="*/ 69681 w 3000515"/>
              <a:gd name="connsiteY19" fmla="*/ 1525190 h 2991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00515" h="2991711">
                <a:moveTo>
                  <a:pt x="69681" y="1525190"/>
                </a:moveTo>
                <a:cubicBezTo>
                  <a:pt x="50381" y="1078846"/>
                  <a:pt x="6952" y="152929"/>
                  <a:pt x="60" y="70036"/>
                </a:cubicBezTo>
                <a:cubicBezTo>
                  <a:pt x="-5457" y="3676"/>
                  <a:pt x="373570" y="42377"/>
                  <a:pt x="574807" y="34120"/>
                </a:cubicBezTo>
                <a:cubicBezTo>
                  <a:pt x="776044" y="25863"/>
                  <a:pt x="1143270" y="36546"/>
                  <a:pt x="1207485" y="20492"/>
                </a:cubicBezTo>
                <a:cubicBezTo>
                  <a:pt x="2539944" y="11996"/>
                  <a:pt x="1575674" y="20225"/>
                  <a:pt x="2352255" y="8199"/>
                </a:cubicBezTo>
                <a:cubicBezTo>
                  <a:pt x="2391584" y="18031"/>
                  <a:pt x="3003661" y="-27446"/>
                  <a:pt x="3000503" y="28425"/>
                </a:cubicBezTo>
                <a:cubicBezTo>
                  <a:pt x="2980728" y="378252"/>
                  <a:pt x="2890587" y="1901244"/>
                  <a:pt x="2884293" y="2046374"/>
                </a:cubicBezTo>
                <a:cubicBezTo>
                  <a:pt x="2880538" y="2273057"/>
                  <a:pt x="2850316" y="2632836"/>
                  <a:pt x="2840413" y="2778348"/>
                </a:cubicBezTo>
                <a:cubicBezTo>
                  <a:pt x="2830510" y="2923860"/>
                  <a:pt x="2847029" y="2885797"/>
                  <a:pt x="2824873" y="2919446"/>
                </a:cubicBezTo>
                <a:cubicBezTo>
                  <a:pt x="2802717" y="2953095"/>
                  <a:pt x="2751721" y="2975326"/>
                  <a:pt x="2707476" y="2980242"/>
                </a:cubicBezTo>
                <a:cubicBezTo>
                  <a:pt x="2692728" y="2985158"/>
                  <a:pt x="2576713" y="2991706"/>
                  <a:pt x="2418157" y="2988256"/>
                </a:cubicBezTo>
                <a:cubicBezTo>
                  <a:pt x="2096533" y="2981258"/>
                  <a:pt x="1995951" y="2979321"/>
                  <a:pt x="1674252" y="2980016"/>
                </a:cubicBezTo>
                <a:cubicBezTo>
                  <a:pt x="1659504" y="2984932"/>
                  <a:pt x="1617822" y="2977263"/>
                  <a:pt x="1534204" y="2977667"/>
                </a:cubicBezTo>
                <a:lnTo>
                  <a:pt x="1172544" y="2982442"/>
                </a:lnTo>
                <a:cubicBezTo>
                  <a:pt x="1091732" y="2984781"/>
                  <a:pt x="1099801" y="2991968"/>
                  <a:pt x="1049332" y="2991704"/>
                </a:cubicBezTo>
                <a:cubicBezTo>
                  <a:pt x="998863" y="2991440"/>
                  <a:pt x="977960" y="2984544"/>
                  <a:pt x="869728" y="2980856"/>
                </a:cubicBezTo>
                <a:cubicBezTo>
                  <a:pt x="709493" y="2990038"/>
                  <a:pt x="401000" y="2992844"/>
                  <a:pt x="280868" y="2978382"/>
                </a:cubicBezTo>
                <a:cubicBezTo>
                  <a:pt x="160736" y="2963920"/>
                  <a:pt x="153422" y="2918745"/>
                  <a:pt x="148938" y="2894082"/>
                </a:cubicBezTo>
                <a:cubicBezTo>
                  <a:pt x="143589" y="2864660"/>
                  <a:pt x="120778" y="2777595"/>
                  <a:pt x="115862" y="2748098"/>
                </a:cubicBezTo>
                <a:cubicBezTo>
                  <a:pt x="95562" y="2281187"/>
                  <a:pt x="88981" y="1971534"/>
                  <a:pt x="69681" y="152519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some measuring cylinders.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liquid in all three cylinders is 400 ml.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Cylinder A has half of the total amount in it. Cylinder B has 67 ml less than Cylinder A.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liquid does each cylinder contain?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Can 3"/>
          <p:cNvSpPr/>
          <p:nvPr/>
        </p:nvSpPr>
        <p:spPr>
          <a:xfrm>
            <a:off x="2941930" y="4332533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an 5"/>
          <p:cNvSpPr/>
          <p:nvPr/>
        </p:nvSpPr>
        <p:spPr>
          <a:xfrm>
            <a:off x="4395937" y="4332531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an 6"/>
          <p:cNvSpPr/>
          <p:nvPr/>
        </p:nvSpPr>
        <p:spPr>
          <a:xfrm>
            <a:off x="5821881" y="4332530"/>
            <a:ext cx="1105206" cy="188078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723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9374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8672" y="5674005"/>
            <a:ext cx="78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5181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522d4c35-b548-4432-90ae-af4376e1c4b4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</TotalTime>
  <Words>852</Words>
  <Application>Microsoft Office PowerPoint</Application>
  <PresentationFormat>A4 Paper (210x297 mm)</PresentationFormat>
  <Paragraphs>332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144</cp:revision>
  <dcterms:created xsi:type="dcterms:W3CDTF">2019-02-04T08:17:32Z</dcterms:created>
  <dcterms:modified xsi:type="dcterms:W3CDTF">2020-03-18T13:42:43Z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