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17" r:id="rId15"/>
    <p:sldId id="418" r:id="rId16"/>
    <p:sldId id="419" r:id="rId17"/>
    <p:sldId id="420" r:id="rId18"/>
    <p:sldId id="421" r:id="rId1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98" d="100"/>
          <a:sy n="98" d="100"/>
        </p:scale>
        <p:origin x="-5484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46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445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009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27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06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Decimals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part-whole model does not match the hundred square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12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3417546" y="3978033"/>
            <a:ext cx="3119145" cy="2287692"/>
            <a:chOff x="4671511" y="488881"/>
            <a:chExt cx="3119145" cy="2287692"/>
          </a:xfrm>
        </p:grpSpPr>
        <p:sp>
          <p:nvSpPr>
            <p:cNvPr id="48" name="Oval 47"/>
            <p:cNvSpPr/>
            <p:nvPr/>
          </p:nvSpPr>
          <p:spPr>
            <a:xfrm>
              <a:off x="5745832" y="48888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1" name="Straight Connector 50"/>
            <p:cNvCxnSpPr>
              <a:stCxn id="48" idx="3"/>
            </p:cNvCxnSpPr>
            <p:nvPr/>
          </p:nvCxnSpPr>
          <p:spPr>
            <a:xfrm flipH="1">
              <a:off x="5297120" y="1269370"/>
              <a:ext cx="582623" cy="45940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48" idx="5"/>
            </p:cNvCxnSpPr>
            <p:nvPr/>
          </p:nvCxnSpPr>
          <p:spPr>
            <a:xfrm>
              <a:off x="6526321" y="1269370"/>
              <a:ext cx="629799" cy="45940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>
              <a:stCxn id="48" idx="4"/>
              <a:endCxn id="53" idx="0"/>
            </p:cNvCxnSpPr>
            <p:nvPr/>
          </p:nvCxnSpPr>
          <p:spPr>
            <a:xfrm>
              <a:off x="6203032" y="1403281"/>
              <a:ext cx="0" cy="45889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/>
          <p:cNvGrpSpPr/>
          <p:nvPr/>
        </p:nvGrpSpPr>
        <p:grpSpPr>
          <a:xfrm>
            <a:off x="609464" y="3086149"/>
            <a:ext cx="2498576" cy="2035730"/>
            <a:chOff x="268171" y="661591"/>
            <a:chExt cx="2498576" cy="2035730"/>
          </a:xfrm>
        </p:grpSpPr>
        <p:sp>
          <p:nvSpPr>
            <p:cNvPr id="59" name="Oval 58"/>
            <p:cNvSpPr/>
            <p:nvPr/>
          </p:nvSpPr>
          <p:spPr>
            <a:xfrm>
              <a:off x="1084127" y="66159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2" name="Straight Connector 61"/>
            <p:cNvCxnSpPr>
              <a:stCxn id="59" idx="3"/>
            </p:cNvCxnSpPr>
            <p:nvPr/>
          </p:nvCxnSpPr>
          <p:spPr>
            <a:xfrm flipH="1">
              <a:off x="868103" y="1442080"/>
              <a:ext cx="349935" cy="3550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59" idx="5"/>
            </p:cNvCxnSpPr>
            <p:nvPr/>
          </p:nvCxnSpPr>
          <p:spPr>
            <a:xfrm>
              <a:off x="1864616" y="1442080"/>
              <a:ext cx="349935" cy="35373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10390342" y="94759"/>
            <a:ext cx="2498576" cy="2035730"/>
            <a:chOff x="268171" y="661591"/>
            <a:chExt cx="2498576" cy="2035730"/>
          </a:xfrm>
        </p:grpSpPr>
        <p:sp>
          <p:nvSpPr>
            <p:cNvPr id="42" name="Oval 41"/>
            <p:cNvSpPr/>
            <p:nvPr/>
          </p:nvSpPr>
          <p:spPr>
            <a:xfrm>
              <a:off x="1084127" y="66159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/>
            <p:cNvCxnSpPr>
              <a:stCxn id="42" idx="3"/>
            </p:cNvCxnSpPr>
            <p:nvPr/>
          </p:nvCxnSpPr>
          <p:spPr>
            <a:xfrm flipH="1">
              <a:off x="868103" y="1442080"/>
              <a:ext cx="349935" cy="3550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42" idx="5"/>
            </p:cNvCxnSpPr>
            <p:nvPr/>
          </p:nvCxnSpPr>
          <p:spPr>
            <a:xfrm>
              <a:off x="1864616" y="1442080"/>
              <a:ext cx="349935" cy="35373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13444" y="3309926"/>
            <a:ext cx="582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55441" y="4403069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0.3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340340" y="4417919"/>
            <a:ext cx="622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0.7</a:t>
            </a:r>
            <a:endParaRPr lang="en-GB" sz="2800" dirty="0"/>
          </a:p>
        </p:txBody>
      </p:sp>
      <p:sp>
        <p:nvSpPr>
          <p:cNvPr id="37" name="Rectangle 36"/>
          <p:cNvSpPr/>
          <p:nvPr/>
        </p:nvSpPr>
        <p:spPr>
          <a:xfrm>
            <a:off x="4782042" y="4107935"/>
            <a:ext cx="582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dirty="0"/>
          </a:p>
        </p:txBody>
      </p:sp>
      <p:sp>
        <p:nvSpPr>
          <p:cNvPr id="39" name="Rectangle 38"/>
          <p:cNvSpPr/>
          <p:nvPr/>
        </p:nvSpPr>
        <p:spPr>
          <a:xfrm>
            <a:off x="5795591" y="5416857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0.3</a:t>
            </a:r>
            <a:endParaRPr lang="en-GB" dirty="0"/>
          </a:p>
        </p:txBody>
      </p:sp>
      <p:sp>
        <p:nvSpPr>
          <p:cNvPr id="40" name="Rectangle 39"/>
          <p:cNvSpPr/>
          <p:nvPr/>
        </p:nvSpPr>
        <p:spPr>
          <a:xfrm>
            <a:off x="3566869" y="5351325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0.2</a:t>
            </a:r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4648536" y="5566926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0.5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58205"/>
              </p:ext>
            </p:extLst>
          </p:nvPr>
        </p:nvGraphicFramePr>
        <p:xfrm>
          <a:off x="3796012" y="1357450"/>
          <a:ext cx="2376000" cy="23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600">
                  <a:extLst>
                    <a:ext uri="{9D8B030D-6E8A-4147-A177-3AD203B41FA5}">
                      <a16:colId xmlns:a16="http://schemas.microsoft.com/office/drawing/2014/main" val="4055121471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1125030430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1655236682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1986142154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4089991029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759434335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4225172171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1384606387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979752527"/>
                    </a:ext>
                  </a:extLst>
                </a:gridCol>
                <a:gridCol w="237600">
                  <a:extLst>
                    <a:ext uri="{9D8B030D-6E8A-4147-A177-3AD203B41FA5}">
                      <a16:colId xmlns:a16="http://schemas.microsoft.com/office/drawing/2014/main" val="1459932994"/>
                    </a:ext>
                  </a:extLst>
                </a:gridCol>
              </a:tblGrid>
              <a:tr h="2376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8769201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502667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7862541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142871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769303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885882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601739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177672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86787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9595906"/>
                  </a:ext>
                </a:extLst>
              </a:tr>
            </a:tbl>
          </a:graphicData>
        </a:graphic>
      </p:graphicFrame>
      <p:grpSp>
        <p:nvGrpSpPr>
          <p:cNvPr id="64" name="Group 63"/>
          <p:cNvGrpSpPr/>
          <p:nvPr/>
        </p:nvGrpSpPr>
        <p:grpSpPr>
          <a:xfrm>
            <a:off x="6823107" y="3086149"/>
            <a:ext cx="2498576" cy="2035730"/>
            <a:chOff x="268171" y="661591"/>
            <a:chExt cx="2498576" cy="2035730"/>
          </a:xfrm>
        </p:grpSpPr>
        <p:sp>
          <p:nvSpPr>
            <p:cNvPr id="65" name="Oval 64"/>
            <p:cNvSpPr/>
            <p:nvPr/>
          </p:nvSpPr>
          <p:spPr>
            <a:xfrm>
              <a:off x="1084127" y="66159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8" name="Straight Connector 67"/>
            <p:cNvCxnSpPr>
              <a:stCxn id="65" idx="3"/>
            </p:cNvCxnSpPr>
            <p:nvPr/>
          </p:nvCxnSpPr>
          <p:spPr>
            <a:xfrm flipH="1">
              <a:off x="868103" y="1442080"/>
              <a:ext cx="349935" cy="3550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>
              <a:stCxn id="65" idx="5"/>
            </p:cNvCxnSpPr>
            <p:nvPr/>
          </p:nvCxnSpPr>
          <p:spPr>
            <a:xfrm>
              <a:off x="1864616" y="1442080"/>
              <a:ext cx="349935" cy="35373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25"/>
          <p:cNvSpPr/>
          <p:nvPr/>
        </p:nvSpPr>
        <p:spPr>
          <a:xfrm>
            <a:off x="7916366" y="3252573"/>
            <a:ext cx="582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6889715" y="4403069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0.03</a:t>
            </a:r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8462127" y="4394908"/>
            <a:ext cx="906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0.07</a:t>
            </a:r>
            <a:endParaRPr lang="en-GB" dirty="0"/>
          </a:p>
        </p:txBody>
      </p:sp>
      <p:grpSp>
        <p:nvGrpSpPr>
          <p:cNvPr id="70" name="Group 69"/>
          <p:cNvGrpSpPr/>
          <p:nvPr/>
        </p:nvGrpSpPr>
        <p:grpSpPr>
          <a:xfrm>
            <a:off x="10108109" y="4730699"/>
            <a:ext cx="3119145" cy="2287692"/>
            <a:chOff x="4671511" y="488881"/>
            <a:chExt cx="3119145" cy="2287692"/>
          </a:xfrm>
        </p:grpSpPr>
        <p:sp>
          <p:nvSpPr>
            <p:cNvPr id="71" name="Oval 70"/>
            <p:cNvSpPr/>
            <p:nvPr/>
          </p:nvSpPr>
          <p:spPr>
            <a:xfrm>
              <a:off x="5745832" y="48888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4" name="Straight Connector 73"/>
            <p:cNvCxnSpPr>
              <a:stCxn id="71" idx="3"/>
            </p:cNvCxnSpPr>
            <p:nvPr/>
          </p:nvCxnSpPr>
          <p:spPr>
            <a:xfrm flipH="1">
              <a:off x="5297120" y="1269370"/>
              <a:ext cx="582623" cy="45940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>
              <a:stCxn id="71" idx="5"/>
            </p:cNvCxnSpPr>
            <p:nvPr/>
          </p:nvCxnSpPr>
          <p:spPr>
            <a:xfrm>
              <a:off x="6526321" y="1269370"/>
              <a:ext cx="629799" cy="45940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Oval 75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/>
            <p:cNvCxnSpPr>
              <a:stCxn id="71" idx="4"/>
              <a:endCxn id="76" idx="0"/>
            </p:cNvCxnSpPr>
            <p:nvPr/>
          </p:nvCxnSpPr>
          <p:spPr>
            <a:xfrm>
              <a:off x="6203032" y="1403281"/>
              <a:ext cx="0" cy="45889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oup 77"/>
          <p:cNvGrpSpPr/>
          <p:nvPr/>
        </p:nvGrpSpPr>
        <p:grpSpPr>
          <a:xfrm rot="16200000">
            <a:off x="10434736" y="2391626"/>
            <a:ext cx="2109390" cy="2065749"/>
            <a:chOff x="511481" y="661591"/>
            <a:chExt cx="2109390" cy="2065749"/>
          </a:xfrm>
        </p:grpSpPr>
        <p:sp>
          <p:nvSpPr>
            <p:cNvPr id="79" name="Oval 78"/>
            <p:cNvSpPr/>
            <p:nvPr/>
          </p:nvSpPr>
          <p:spPr>
            <a:xfrm>
              <a:off x="1084127" y="66159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511481" y="1812940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1706471" y="179581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2" name="Straight Connector 81"/>
            <p:cNvCxnSpPr>
              <a:stCxn id="79" idx="3"/>
              <a:endCxn id="80" idx="0"/>
            </p:cNvCxnSpPr>
            <p:nvPr/>
          </p:nvCxnSpPr>
          <p:spPr>
            <a:xfrm rot="5400000">
              <a:off x="907930" y="1502833"/>
              <a:ext cx="370860" cy="2493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>
              <a:stCxn id="79" idx="5"/>
              <a:endCxn id="81" idx="0"/>
            </p:cNvCxnSpPr>
            <p:nvPr/>
          </p:nvCxnSpPr>
          <p:spPr>
            <a:xfrm rot="5400000" flipV="1">
              <a:off x="1837276" y="1469420"/>
              <a:ext cx="353735" cy="2990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Three bead strings are 0.84 m long altogether.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Would four bead strings be longer or shorter than a metre?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thinks the number shown is 2.2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Annie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43336"/>
              </p:ext>
            </p:extLst>
          </p:nvPr>
        </p:nvGraphicFramePr>
        <p:xfrm>
          <a:off x="1997668" y="1525015"/>
          <a:ext cx="5840046" cy="186565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946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6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2608"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3048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  <a:p>
                      <a:pPr algn="ctr"/>
                      <a:endParaRPr lang="en-US" sz="1200" dirty="0" smtClean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  <a:p>
                      <a:pPr algn="ctr"/>
                      <a:endParaRPr lang="en-US" sz="12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" name="Oval 43"/>
          <p:cNvSpPr/>
          <p:nvPr/>
        </p:nvSpPr>
        <p:spPr>
          <a:xfrm>
            <a:off x="3872582" y="2605741"/>
            <a:ext cx="130629" cy="14180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2269281" y="2400388"/>
            <a:ext cx="305378" cy="27625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2846272" y="2400387"/>
            <a:ext cx="305378" cy="27625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6094570" y="2400386"/>
            <a:ext cx="305378" cy="27625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34777" y="2400385"/>
            <a:ext cx="305378" cy="276257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872582" y="1850691"/>
            <a:ext cx="130629" cy="14180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is told that this bead string represents one whole.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thinks that each individual bead represents one tenth.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Mo?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19" name="Picture 4" descr="Image result for bead string 1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20659" r="2845" b="20469"/>
          <a:stretch/>
        </p:blipFill>
        <p:spPr bwMode="auto">
          <a:xfrm>
            <a:off x="2944096" y="1608173"/>
            <a:ext cx="3575892" cy="226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Match each description to the correct number.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</a:t>
            </a: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7" name="Picture 36" descr="C:\Users\User\images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551" y="1191394"/>
            <a:ext cx="984222" cy="88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C:\Users\User\images\face_4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1952" y="2471840"/>
            <a:ext cx="1030846" cy="929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 descr="C:\Users\User\images\girl_3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2" b="18900"/>
          <a:stretch/>
        </p:blipFill>
        <p:spPr bwMode="auto">
          <a:xfrm>
            <a:off x="791952" y="3784135"/>
            <a:ext cx="983257" cy="9835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Picture 39" descr="C:\Users\User\images\girl_2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29" b="27854"/>
          <a:stretch/>
        </p:blipFill>
        <p:spPr bwMode="auto">
          <a:xfrm>
            <a:off x="791952" y="5091938"/>
            <a:ext cx="925342" cy="771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1" name="Rounded Rectangular Callout 40"/>
          <p:cNvSpPr/>
          <p:nvPr/>
        </p:nvSpPr>
        <p:spPr>
          <a:xfrm>
            <a:off x="2328993" y="1259747"/>
            <a:ext cx="4806098" cy="1029177"/>
          </a:xfrm>
          <a:prstGeom prst="wedgeRoundRectCallout">
            <a:avLst>
              <a:gd name="adj1" fmla="val -59080"/>
              <a:gd name="adj2" fmla="val 7479"/>
              <a:gd name="adj3" fmla="val 16667"/>
            </a:avLst>
          </a:prstGeom>
          <a:solidFill>
            <a:schemeClr val="accent2">
              <a:lumMod val="20000"/>
              <a:lumOff val="80000"/>
              <a:alpha val="37647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My number has the same amount of tens as tenths.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2" name="Rounded Rectangular Callout 41"/>
          <p:cNvSpPr/>
          <p:nvPr/>
        </p:nvSpPr>
        <p:spPr>
          <a:xfrm>
            <a:off x="2187181" y="2562180"/>
            <a:ext cx="4947910" cy="894908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6">
              <a:lumMod val="20000"/>
              <a:lumOff val="80000"/>
              <a:alpha val="37647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My number has one decimal place.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3" name="Rounded Rectangular Callout 42"/>
          <p:cNvSpPr/>
          <p:nvPr/>
        </p:nvSpPr>
        <p:spPr>
          <a:xfrm>
            <a:off x="2187181" y="3781057"/>
            <a:ext cx="4947910" cy="986662"/>
          </a:xfrm>
          <a:prstGeom prst="wedgeRoundRectCallout">
            <a:avLst>
              <a:gd name="adj1" fmla="val -61385"/>
              <a:gd name="adj2" fmla="val 25663"/>
              <a:gd name="adj3" fmla="val 16667"/>
            </a:avLst>
          </a:prstGeom>
          <a:solidFill>
            <a:schemeClr val="accent1">
              <a:lumMod val="20000"/>
              <a:lumOff val="80000"/>
              <a:alpha val="37647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My number has two hundredths.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4" name="Rounded Rectangular Callout 43"/>
          <p:cNvSpPr/>
          <p:nvPr/>
        </p:nvSpPr>
        <p:spPr>
          <a:xfrm>
            <a:off x="1896030" y="5091688"/>
            <a:ext cx="5239061" cy="929854"/>
          </a:xfrm>
          <a:prstGeom prst="wedgeRoundRectCallout">
            <a:avLst>
              <a:gd name="adj1" fmla="val -55224"/>
              <a:gd name="adj2" fmla="val 27645"/>
              <a:gd name="adj3" fmla="val 16667"/>
            </a:avLst>
          </a:prstGeom>
          <a:solidFill>
            <a:schemeClr val="accent4">
              <a:lumMod val="20000"/>
              <a:lumOff val="80000"/>
              <a:alpha val="37647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My number has six tenths.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7924462" y="3844763"/>
            <a:ext cx="1300142" cy="54233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46.2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7924462" y="2920214"/>
            <a:ext cx="1300142" cy="5455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2.64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7924462" y="1951614"/>
            <a:ext cx="1300142" cy="6366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46.02</a:t>
            </a:r>
            <a:endParaRPr lang="en-US" sz="3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7912865" y="4767719"/>
            <a:ext cx="1323336" cy="56859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40.46</a:t>
            </a: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each digit card </a:t>
            </a:r>
            <a:r>
              <a:rPr lang="en-US" sz="28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once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 make the statement correct.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find eight different possible solutions?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269" y="1937144"/>
            <a:ext cx="1589888" cy="13627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701" y="1937144"/>
            <a:ext cx="1589888" cy="1362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134" y="1937144"/>
            <a:ext cx="1589888" cy="1362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567" y="1937144"/>
            <a:ext cx="1589888" cy="13627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99" y="1937144"/>
            <a:ext cx="1589888" cy="13627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85858" y="2356916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3329" y="2356916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84922" y="2314564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12650" y="2314564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83986" y="2314564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808" y="1740196"/>
            <a:ext cx="1589888" cy="13627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476651" y="2117616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552" y="4044795"/>
            <a:ext cx="1589888" cy="136276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117" y="4054873"/>
            <a:ext cx="1589888" cy="13627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899" y="4054873"/>
            <a:ext cx="1589888" cy="13627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877" y="4054873"/>
            <a:ext cx="1589888" cy="13627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583" y="4044795"/>
            <a:ext cx="1589888" cy="136276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875" y="4054873"/>
            <a:ext cx="1589888" cy="136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727304" y="4484723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charset="0"/>
                        </a:rPr>
                        <m:t>&gt;</m:t>
                      </m:r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7304" y="4484723"/>
                <a:ext cx="535724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2783633" y="5007943"/>
            <a:ext cx="115316" cy="9963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066624" y="5007943"/>
            <a:ext cx="124757" cy="9963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235888" y="4474645"/>
            <a:ext cx="220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three digit cards to make the greatest possible number. 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three digit cards to make the smallest possible number.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815" y="823246"/>
            <a:ext cx="1589888" cy="1362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247" y="823246"/>
            <a:ext cx="1589888" cy="13627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80" y="823246"/>
            <a:ext cx="1589888" cy="13627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113" y="823246"/>
            <a:ext cx="1589888" cy="13627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51602" y="1243018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06034" y="1243018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0468" y="1243018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3552" y="1215781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808" y="1740196"/>
            <a:ext cx="1589888" cy="13627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476651" y="2117616"/>
            <a:ext cx="324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33" y="3102960"/>
            <a:ext cx="1589888" cy="136276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98" y="3113038"/>
            <a:ext cx="1589888" cy="13627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80" y="3113038"/>
            <a:ext cx="1589888" cy="1362764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272414" y="4066108"/>
            <a:ext cx="115316" cy="9963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33" y="5147329"/>
            <a:ext cx="1589888" cy="13627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98" y="5157407"/>
            <a:ext cx="1589888" cy="13627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80" y="5157407"/>
            <a:ext cx="1589888" cy="1362764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4272414" y="6110477"/>
            <a:ext cx="115316" cy="9963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Spot the Mistake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is ordering some numbers in ascending order: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explain her mistake?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61" y="2177386"/>
            <a:ext cx="1511630" cy="213578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2112519" y="3140350"/>
                <a:ext cx="7066376" cy="1172822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0.09</a:t>
                </a: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0.99 </a:t>
                </a:r>
                <a14:m>
                  <m:oMath xmlns:m="http://schemas.openxmlformats.org/officeDocument/2006/math">
                    <m:r>
                      <a:rPr lang="en-US" sz="36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10.01 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US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1.35 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</a:t>
                </a:r>
                <a:r>
                  <a:rPr lang="en-US" sz="36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9.09</a:t>
                </a:r>
                <a:endParaRPr lang="en-US" sz="36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2519" y="3140350"/>
                <a:ext cx="7066376" cy="1172822"/>
              </a:xfrm>
              <a:prstGeom prst="roundRect">
                <a:avLst/>
              </a:prstGeom>
              <a:blipFill>
                <a:blip r:embed="rId4"/>
                <a:stretch>
                  <a:fillRect l="-1718" r="-172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1963" y="737962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 children have planted sunflowers and have measured their heights. 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Order the children based on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heights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of their sunflowers in both ascending and descending order.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603671"/>
              </p:ext>
            </p:extLst>
          </p:nvPr>
        </p:nvGraphicFramePr>
        <p:xfrm>
          <a:off x="3530846" y="1984695"/>
          <a:ext cx="277851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257">
                  <a:extLst>
                    <a:ext uri="{9D8B030D-6E8A-4147-A177-3AD203B41FA5}">
                      <a16:colId xmlns:a16="http://schemas.microsoft.com/office/drawing/2014/main" val="957809544"/>
                    </a:ext>
                  </a:extLst>
                </a:gridCol>
                <a:gridCol w="1389257">
                  <a:extLst>
                    <a:ext uri="{9D8B030D-6E8A-4147-A177-3AD203B41FA5}">
                      <a16:colId xmlns:a16="http://schemas.microsoft.com/office/drawing/2014/main" val="2564447099"/>
                    </a:ext>
                  </a:extLst>
                </a:gridCol>
              </a:tblGrid>
              <a:tr h="431442">
                <a:tc>
                  <a:txBody>
                    <a:bodyPr/>
                    <a:lstStyle/>
                    <a:p>
                      <a:pPr algn="ctr"/>
                      <a:r>
                        <a:rPr lang="en-GB" sz="2400" i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Child</a:t>
                      </a:r>
                      <a:endParaRPr lang="en-GB" sz="2400" i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i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Height</a:t>
                      </a:r>
                      <a:endParaRPr lang="en-GB" sz="2400" i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337999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Beth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1.23 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816495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Tony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0.95 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508484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Rachel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1.02 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6268057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Kate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1.2 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2035148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Faye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99 cm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631554"/>
                  </a:ext>
                </a:extLst>
              </a:tr>
              <a:tr h="431442"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Emma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i="0" dirty="0" smtClean="0">
                          <a:latin typeface="Gill Sans MT" panose="020B0502020104020203" pitchFamily="34" charset="0"/>
                        </a:rPr>
                        <a:t>0.97 m</a:t>
                      </a:r>
                      <a:endParaRPr lang="en-GB" sz="2400" i="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7178492"/>
                  </a:ext>
                </a:extLst>
              </a:tr>
            </a:tbl>
          </a:graphicData>
        </a:graphic>
      </p:graphicFrame>
      <p:pic>
        <p:nvPicPr>
          <p:cNvPr id="39" name="Picture 4" descr="Image result for sunflow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933" y="3898891"/>
            <a:ext cx="871202" cy="108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90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says 0.4 rounded to the nearest whole number is zero. 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 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Whitney says 0.4 rounded to the nearest whole number is one.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is correct? Why?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37162"/>
              </p:ext>
            </p:extLst>
          </p:nvPr>
        </p:nvGraphicFramePr>
        <p:xfrm>
          <a:off x="10391531" y="386422"/>
          <a:ext cx="8127996" cy="482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77876485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749106426"/>
                    </a:ext>
                  </a:extLst>
                </a:gridCol>
              </a:tblGrid>
              <a:tr h="48235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9730856" y="1118123"/>
            <a:ext cx="10131504" cy="1457969"/>
            <a:chOff x="9730856" y="1118123"/>
            <a:chExt cx="10131504" cy="145796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360" y="1118123"/>
              <a:ext cx="9144000" cy="145796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730856" y="1118123"/>
              <a:ext cx="9144000" cy="14579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83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 number with one decimal place rounded to the nearest whole number is 45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 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the number be?</a:t>
            </a:r>
          </a:p>
        </p:txBody>
      </p:sp>
    </p:spTree>
    <p:extLst>
      <p:ext uri="{BB962C8B-B14F-4D97-AF65-F5344CB8AC3E}">
        <p14:creationId xmlns:p14="http://schemas.microsoft.com/office/powerpoint/2010/main" val="206016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Alex says: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If I know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is 0.5 as a decimal, I also know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are equivalent to 0.5 as a decimal.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Alex’s thinking.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  <a:blipFill>
                <a:blip r:embed="rId3"/>
                <a:stretch>
                  <a:fillRect l="-1590" t="-2345" b="-51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734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795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Dexter has made a mistake when converting his fractions to decimals.</a:t>
                </a:r>
              </a:p>
              <a:p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endParaRPr lang="en-GB" sz="2800" i="1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1.2,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1.4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3.4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What mistake has Dexter made?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79587"/>
              </a:xfrm>
              <a:prstGeom prst="rect">
                <a:avLst/>
              </a:prstGeom>
              <a:blipFill>
                <a:blip r:embed="rId3"/>
                <a:stretch>
                  <a:fillRect l="-1590" t="-1465" b="-2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2583524" y="2576778"/>
            <a:ext cx="4619134" cy="1398350"/>
          </a:xfrm>
          <a:prstGeom prst="roundRect">
            <a:avLst/>
          </a:prstGeom>
          <a:solidFill>
            <a:srgbClr val="7030A0">
              <a:alpha val="25098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7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522d4c35-b548-4432-90ae-af4376e1c4b4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1980</TotalTime>
  <Words>343</Words>
  <Application>Microsoft Office PowerPoint</Application>
  <PresentationFormat>A4 Paper (210x297 mm)</PresentationFormat>
  <Paragraphs>205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93</cp:revision>
  <dcterms:created xsi:type="dcterms:W3CDTF">2019-02-04T08:17:32Z</dcterms:created>
  <dcterms:modified xsi:type="dcterms:W3CDTF">2020-03-18T14:09:06Z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