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6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 &amp; Direction</a:t>
            </a: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Amir correct?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5" name="Rounded Rectangular Callout 34"/>
          <p:cNvSpPr/>
          <p:nvPr/>
        </p:nvSpPr>
        <p:spPr>
          <a:xfrm>
            <a:off x="2904921" y="1043018"/>
            <a:ext cx="3064805" cy="1632857"/>
          </a:xfrm>
          <a:prstGeom prst="wedgeRoundRectCallout">
            <a:avLst>
              <a:gd name="adj1" fmla="val -70602"/>
              <a:gd name="adj2" fmla="val 35491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+mn-cs"/>
              </a:rPr>
              <a:t>The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+mn-cs"/>
              </a:rPr>
              <a:t> sheep has moved 2 squares forward.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cs typeface="+mn-cs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8358" y="1752934"/>
            <a:ext cx="1284578" cy="1020913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769234"/>
              </p:ext>
            </p:extLst>
          </p:nvPr>
        </p:nvGraphicFramePr>
        <p:xfrm>
          <a:off x="5078800" y="2981993"/>
          <a:ext cx="3255100" cy="3096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020">
                  <a:extLst>
                    <a:ext uri="{9D8B030D-6E8A-4147-A177-3AD203B41FA5}">
                      <a16:colId xmlns:a16="http://schemas.microsoft.com/office/drawing/2014/main" val="408983495"/>
                    </a:ext>
                  </a:extLst>
                </a:gridCol>
                <a:gridCol w="651020">
                  <a:extLst>
                    <a:ext uri="{9D8B030D-6E8A-4147-A177-3AD203B41FA5}">
                      <a16:colId xmlns:a16="http://schemas.microsoft.com/office/drawing/2014/main" val="107916771"/>
                    </a:ext>
                  </a:extLst>
                </a:gridCol>
                <a:gridCol w="651020">
                  <a:extLst>
                    <a:ext uri="{9D8B030D-6E8A-4147-A177-3AD203B41FA5}">
                      <a16:colId xmlns:a16="http://schemas.microsoft.com/office/drawing/2014/main" val="3800286601"/>
                    </a:ext>
                  </a:extLst>
                </a:gridCol>
                <a:gridCol w="651020">
                  <a:extLst>
                    <a:ext uri="{9D8B030D-6E8A-4147-A177-3AD203B41FA5}">
                      <a16:colId xmlns:a16="http://schemas.microsoft.com/office/drawing/2014/main" val="4051240988"/>
                    </a:ext>
                  </a:extLst>
                </a:gridCol>
                <a:gridCol w="651020">
                  <a:extLst>
                    <a:ext uri="{9D8B030D-6E8A-4147-A177-3AD203B41FA5}">
                      <a16:colId xmlns:a16="http://schemas.microsoft.com/office/drawing/2014/main" val="3027681911"/>
                    </a:ext>
                  </a:extLst>
                </a:gridCol>
              </a:tblGrid>
              <a:tr h="774028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8765558"/>
                  </a:ext>
                </a:extLst>
              </a:tr>
              <a:tr h="774028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8776622"/>
                  </a:ext>
                </a:extLst>
              </a:tr>
              <a:tr h="774028"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2393736"/>
                  </a:ext>
                </a:extLst>
              </a:tr>
              <a:tr h="774028"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081609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263" y="4558936"/>
            <a:ext cx="776053" cy="774145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6074229" y="3370219"/>
            <a:ext cx="1" cy="13585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649" y="2664683"/>
            <a:ext cx="1325461" cy="12840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99" y="1489807"/>
            <a:ext cx="1325461" cy="12840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378" y="3996361"/>
            <a:ext cx="1626702" cy="14647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438034"/>
            <a:ext cx="1325461" cy="128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routes can you write for the bee to get to the hive?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words forwards, backwards, left and right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49372"/>
              </p:ext>
            </p:extLst>
          </p:nvPr>
        </p:nvGraphicFramePr>
        <p:xfrm>
          <a:off x="3079636" y="3197636"/>
          <a:ext cx="3304812" cy="23279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203">
                  <a:extLst>
                    <a:ext uri="{9D8B030D-6E8A-4147-A177-3AD203B41FA5}">
                      <a16:colId xmlns:a16="http://schemas.microsoft.com/office/drawing/2014/main" val="303457626"/>
                    </a:ext>
                  </a:extLst>
                </a:gridCol>
                <a:gridCol w="826203">
                  <a:extLst>
                    <a:ext uri="{9D8B030D-6E8A-4147-A177-3AD203B41FA5}">
                      <a16:colId xmlns:a16="http://schemas.microsoft.com/office/drawing/2014/main" val="3799695840"/>
                    </a:ext>
                  </a:extLst>
                </a:gridCol>
                <a:gridCol w="826203">
                  <a:extLst>
                    <a:ext uri="{9D8B030D-6E8A-4147-A177-3AD203B41FA5}">
                      <a16:colId xmlns:a16="http://schemas.microsoft.com/office/drawing/2014/main" val="3461644987"/>
                    </a:ext>
                  </a:extLst>
                </a:gridCol>
                <a:gridCol w="826203">
                  <a:extLst>
                    <a:ext uri="{9D8B030D-6E8A-4147-A177-3AD203B41FA5}">
                      <a16:colId xmlns:a16="http://schemas.microsoft.com/office/drawing/2014/main" val="1621544062"/>
                    </a:ext>
                  </a:extLst>
                </a:gridCol>
              </a:tblGrid>
              <a:tr h="7759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118445"/>
                  </a:ext>
                </a:extLst>
              </a:tr>
              <a:tr h="7759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185172"/>
                  </a:ext>
                </a:extLst>
              </a:tr>
              <a:tr h="7759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5786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120" y="3237422"/>
            <a:ext cx="565234" cy="674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522" y="4070994"/>
            <a:ext cx="637650" cy="58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Look at the number shape below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could the number shape have turned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Describe all possibilities.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777" y="1666611"/>
            <a:ext cx="1921212" cy="2223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777" y="1666611"/>
            <a:ext cx="1921212" cy="2223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708" y="1841865"/>
            <a:ext cx="741091" cy="10563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296" y="919573"/>
            <a:ext cx="941914" cy="9222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2937" y="2967853"/>
            <a:ext cx="649862" cy="9222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945" y="4062549"/>
            <a:ext cx="696526" cy="12409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78296" y="5366330"/>
            <a:ext cx="729824" cy="126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two objects turn in different directions they will not be facing the same way.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17837"/>
            <a:ext cx="1575677" cy="9674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189" y="2167046"/>
            <a:ext cx="861441" cy="12170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231059"/>
            <a:ext cx="1490165" cy="1700047"/>
          </a:xfrm>
          <a:prstGeom prst="rect">
            <a:avLst/>
          </a:prstGeom>
        </p:spPr>
      </p:pic>
      <p:sp>
        <p:nvSpPr>
          <p:cNvPr id="7" name="Isosceles Triangle 6"/>
          <p:cNvSpPr/>
          <p:nvPr/>
        </p:nvSpPr>
        <p:spPr>
          <a:xfrm>
            <a:off x="10153934" y="4931106"/>
            <a:ext cx="941696" cy="134767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routes can you find to get from start to finish.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words ‘forwards’, ‘backwards’, ‘clockwise’, ‘anti-clockwise’ and ‘quarter turn’.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721091"/>
              </p:ext>
            </p:extLst>
          </p:nvPr>
        </p:nvGraphicFramePr>
        <p:xfrm>
          <a:off x="2878909" y="3030338"/>
          <a:ext cx="4122784" cy="2599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0696">
                  <a:extLst>
                    <a:ext uri="{9D8B030D-6E8A-4147-A177-3AD203B41FA5}">
                      <a16:colId xmlns:a16="http://schemas.microsoft.com/office/drawing/2014/main" val="86436046"/>
                    </a:ext>
                  </a:extLst>
                </a:gridCol>
                <a:gridCol w="1030696">
                  <a:extLst>
                    <a:ext uri="{9D8B030D-6E8A-4147-A177-3AD203B41FA5}">
                      <a16:colId xmlns:a16="http://schemas.microsoft.com/office/drawing/2014/main" val="2920689934"/>
                    </a:ext>
                  </a:extLst>
                </a:gridCol>
                <a:gridCol w="1030696">
                  <a:extLst>
                    <a:ext uri="{9D8B030D-6E8A-4147-A177-3AD203B41FA5}">
                      <a16:colId xmlns:a16="http://schemas.microsoft.com/office/drawing/2014/main" val="3788781860"/>
                    </a:ext>
                  </a:extLst>
                </a:gridCol>
                <a:gridCol w="1030696">
                  <a:extLst>
                    <a:ext uri="{9D8B030D-6E8A-4147-A177-3AD203B41FA5}">
                      <a16:colId xmlns:a16="http://schemas.microsoft.com/office/drawing/2014/main" val="32793567"/>
                    </a:ext>
                  </a:extLst>
                </a:gridCol>
              </a:tblGrid>
              <a:tr h="64993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FF0000"/>
                          </a:solidFill>
                          <a:latin typeface="Gill Sans MT" panose="020B0502020104020203" pitchFamily="34" charset="0"/>
                        </a:rPr>
                        <a:t>Finish</a:t>
                      </a:r>
                      <a:endParaRPr lang="en-GB" b="0" dirty="0">
                        <a:solidFill>
                          <a:srgbClr val="FF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0000234"/>
                  </a:ext>
                </a:extLst>
              </a:tr>
              <a:tr h="649938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5015902"/>
                  </a:ext>
                </a:extLst>
              </a:tr>
              <a:tr h="649938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  <a:latin typeface="Gill Sans MT" panose="020B0502020104020203" pitchFamily="34" charset="0"/>
                        </a:rPr>
                        <a:t>Start</a:t>
                      </a:r>
                      <a:endParaRPr lang="en-GB" dirty="0">
                        <a:solidFill>
                          <a:srgbClr val="FF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537251"/>
                  </a:ext>
                </a:extLst>
              </a:tr>
              <a:tr h="649938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210325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0159"/>
            <a:ext cx="1195719" cy="955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1719" y="736900"/>
            <a:ext cx="776747" cy="8402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295" y="1641268"/>
            <a:ext cx="1029127" cy="8689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176" y="2703063"/>
            <a:ext cx="862013" cy="9307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422" y="1793577"/>
            <a:ext cx="1323975" cy="716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295" y="3867654"/>
            <a:ext cx="776287" cy="7352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5189" y="3826662"/>
            <a:ext cx="776287" cy="77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Whitney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Convince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me.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107" y="2303454"/>
            <a:ext cx="1334954" cy="209047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586643" y="1513151"/>
            <a:ext cx="6067308" cy="1580606"/>
          </a:xfrm>
          <a:prstGeom prst="wedgeRoundRectCallout">
            <a:avLst>
              <a:gd name="adj1" fmla="val -52549"/>
              <a:gd name="adj2" fmla="val 7199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quarter turn clockwise is the same as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three-quarter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turn anticlockwise.</a:t>
            </a:r>
          </a:p>
        </p:txBody>
      </p: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patterns can you create using this shape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ight Triangle 6"/>
          <p:cNvSpPr/>
          <p:nvPr/>
        </p:nvSpPr>
        <p:spPr>
          <a:xfrm>
            <a:off x="4093604" y="2238233"/>
            <a:ext cx="2088832" cy="2203137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10167582" y="818787"/>
            <a:ext cx="545911" cy="5459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0208525" y="1860284"/>
            <a:ext cx="491320" cy="491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081868" y="2983669"/>
            <a:ext cx="836341" cy="356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10249469" y="3772630"/>
            <a:ext cx="477672" cy="6687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10208525" y="4958772"/>
            <a:ext cx="641445" cy="4593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ross 9"/>
          <p:cNvSpPr/>
          <p:nvPr/>
        </p:nvSpPr>
        <p:spPr>
          <a:xfrm>
            <a:off x="10290411" y="5724023"/>
            <a:ext cx="477672" cy="42308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Rosie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Who</a:t>
            </a:r>
            <a:r>
              <a:rPr kumimoji="0" lang="en-GB" sz="2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is correct?</a:t>
            </a:r>
            <a:endParaRPr kumimoji="0" lang="en-GB" sz="28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1833755" y="1276227"/>
            <a:ext cx="1105388" cy="531904"/>
          </a:xfrm>
          <a:prstGeom prst="leftArrow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1223">
            <a:off x="1111896" y="2572269"/>
            <a:ext cx="1095372" cy="1547655"/>
          </a:xfrm>
          <a:prstGeom prst="rect">
            <a:avLst/>
          </a:prstGeom>
        </p:spPr>
      </p:pic>
      <p:sp>
        <p:nvSpPr>
          <p:cNvPr id="10" name="Left Arrow 9"/>
          <p:cNvSpPr/>
          <p:nvPr/>
        </p:nvSpPr>
        <p:spPr>
          <a:xfrm rot="5400000">
            <a:off x="3608852" y="1276227"/>
            <a:ext cx="1105388" cy="531904"/>
          </a:xfrm>
          <a:prstGeom prst="leftArrow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Left Arrow 11"/>
          <p:cNvSpPr/>
          <p:nvPr/>
        </p:nvSpPr>
        <p:spPr>
          <a:xfrm rot="10800000">
            <a:off x="5383949" y="1276228"/>
            <a:ext cx="1105388" cy="531904"/>
          </a:xfrm>
          <a:prstGeom prst="leftArrow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Left Arrow 12"/>
          <p:cNvSpPr/>
          <p:nvPr/>
        </p:nvSpPr>
        <p:spPr>
          <a:xfrm rot="16200000">
            <a:off x="7159047" y="1276227"/>
            <a:ext cx="1105388" cy="531904"/>
          </a:xfrm>
          <a:prstGeom prst="leftArrow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2837558" y="2524880"/>
            <a:ext cx="3811436" cy="1438623"/>
          </a:xfrm>
          <a:prstGeom prst="wedgeRoundRectCallout">
            <a:avLst>
              <a:gd name="adj1" fmla="val -64518"/>
              <a:gd name="adj2" fmla="val 2834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42534" y="2767137"/>
            <a:ext cx="38591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rule is turn the shape a quarter turn.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7469" flipH="1">
            <a:off x="7188929" y="4114401"/>
            <a:ext cx="1335720" cy="1589500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317214" y="4472118"/>
            <a:ext cx="4062540" cy="1305805"/>
          </a:xfrm>
          <a:prstGeom prst="wedgeRoundRectCallout">
            <a:avLst>
              <a:gd name="adj1" fmla="val 69199"/>
              <a:gd name="adj2" fmla="val -2300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11257" y="4620929"/>
            <a:ext cx="3508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rule is turn the shape three quarters.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Left Arrow 18"/>
          <p:cNvSpPr/>
          <p:nvPr/>
        </p:nvSpPr>
        <p:spPr>
          <a:xfrm rot="5400000">
            <a:off x="10188177" y="2847021"/>
            <a:ext cx="1105388" cy="531904"/>
          </a:xfrm>
          <a:prstGeom prst="leftArrow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 in each pattern.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they are incorrect. </a:t>
            </a:r>
          </a:p>
        </p:txBody>
      </p:sp>
      <p:sp>
        <p:nvSpPr>
          <p:cNvPr id="3" name="Isosceles Triangle 2"/>
          <p:cNvSpPr/>
          <p:nvPr/>
        </p:nvSpPr>
        <p:spPr>
          <a:xfrm>
            <a:off x="1606731" y="1816097"/>
            <a:ext cx="731519" cy="99994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4966648" y="1824312"/>
            <a:ext cx="731519" cy="99994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 rot="10800000">
            <a:off x="3286689" y="1816097"/>
            <a:ext cx="731519" cy="99994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0800000">
            <a:off x="6703555" y="1824312"/>
            <a:ext cx="731519" cy="99994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10184674" y="1691007"/>
            <a:ext cx="731519" cy="99994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16351615">
            <a:off x="2275324" y="1928745"/>
            <a:ext cx="971759" cy="79709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/>
          <p:cNvSpPr/>
          <p:nvPr/>
        </p:nvSpPr>
        <p:spPr>
          <a:xfrm rot="16351615">
            <a:off x="5631867" y="1925737"/>
            <a:ext cx="971759" cy="79709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/>
          <p:cNvSpPr/>
          <p:nvPr/>
        </p:nvSpPr>
        <p:spPr>
          <a:xfrm rot="19754438">
            <a:off x="7253763" y="1826518"/>
            <a:ext cx="971759" cy="79709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6351615">
            <a:off x="3947057" y="1912316"/>
            <a:ext cx="971759" cy="79709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Triangle 15"/>
          <p:cNvSpPr/>
          <p:nvPr/>
        </p:nvSpPr>
        <p:spPr>
          <a:xfrm>
            <a:off x="1609491" y="4594172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Triangle 16"/>
          <p:cNvSpPr/>
          <p:nvPr/>
        </p:nvSpPr>
        <p:spPr>
          <a:xfrm>
            <a:off x="3385380" y="4591874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Triangle 17"/>
          <p:cNvSpPr/>
          <p:nvPr/>
        </p:nvSpPr>
        <p:spPr>
          <a:xfrm>
            <a:off x="7137300" y="4589675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Triangle 18"/>
          <p:cNvSpPr/>
          <p:nvPr/>
        </p:nvSpPr>
        <p:spPr>
          <a:xfrm rot="10800000">
            <a:off x="2226436" y="4620294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Triangle 19"/>
          <p:cNvSpPr/>
          <p:nvPr/>
        </p:nvSpPr>
        <p:spPr>
          <a:xfrm rot="10800000">
            <a:off x="3896461" y="4589675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Triangle 20"/>
          <p:cNvSpPr/>
          <p:nvPr/>
        </p:nvSpPr>
        <p:spPr>
          <a:xfrm rot="10800000">
            <a:off x="6115139" y="4620294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Triangle 21"/>
          <p:cNvSpPr/>
          <p:nvPr/>
        </p:nvSpPr>
        <p:spPr>
          <a:xfrm rot="5400000">
            <a:off x="4929422" y="4603482"/>
            <a:ext cx="1125885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Triangle 22"/>
          <p:cNvSpPr/>
          <p:nvPr/>
        </p:nvSpPr>
        <p:spPr>
          <a:xfrm>
            <a:off x="10378139" y="4446127"/>
            <a:ext cx="867267" cy="115349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http://schemas.openxmlformats.org/package/2006/metadata/core-properties"/>
    <ds:schemaRef ds:uri="522d4c35-b548-4432-90ae-af4376e1c4b4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1956</TotalTime>
  <Words>218</Words>
  <Application>Microsoft Office PowerPoint</Application>
  <PresentationFormat>A4 Paper (210x297 mm)</PresentationFormat>
  <Paragraphs>84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99</cp:revision>
  <dcterms:created xsi:type="dcterms:W3CDTF">2019-02-04T08:17:32Z</dcterms:created>
  <dcterms:modified xsi:type="dcterms:W3CDTF">2020-03-18T15:28:25Z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