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17" r:id="rId15"/>
    <p:sldId id="418" r:id="rId16"/>
    <p:sldId id="456" r:id="rId17"/>
    <p:sldId id="457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8" d="100"/>
          <a:sy n="78" d="100"/>
        </p:scale>
        <p:origin x="930" y="-276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46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445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67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845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864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takes part in a sponsored silence.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Jack?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agree or disagree.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416028" y="2319982"/>
            <a:ext cx="4121241" cy="1860132"/>
          </a:xfrm>
          <a:prstGeom prst="wedgeRoundRectCallout">
            <a:avLst>
              <a:gd name="adj1" fmla="val -63714"/>
              <a:gd name="adj2" fmla="val 28374"/>
              <a:gd name="adj3" fmla="val 16667"/>
            </a:avLst>
          </a:prstGeom>
          <a:solidFill>
            <a:srgbClr val="FF0000">
              <a:alpha val="27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I am silent for five hours at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10p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per minute, I will raise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£50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2456" y="3030583"/>
            <a:ext cx="1254979" cy="9165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352" y="372430"/>
            <a:ext cx="1449597" cy="14495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540" y="5337957"/>
            <a:ext cx="1118792" cy="14069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278" y="3652641"/>
            <a:ext cx="1685316" cy="16853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814366"/>
            <a:ext cx="1966212" cy="1966212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11747594" y="477672"/>
            <a:ext cx="0" cy="75062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1898654" y="736900"/>
            <a:ext cx="0" cy="4914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correct? Can you explain why?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857" y="1881567"/>
            <a:ext cx="1189738" cy="1680984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3279035" y="1662517"/>
            <a:ext cx="4073487" cy="1573440"/>
          </a:xfrm>
          <a:prstGeom prst="wedgeRoundRectCallout">
            <a:avLst>
              <a:gd name="adj1" fmla="val -66217"/>
              <a:gd name="adj2" fmla="val 34320"/>
              <a:gd name="adj3" fmla="val 16667"/>
            </a:avLst>
          </a:prstGeom>
          <a:solidFill>
            <a:schemeClr val="accent1">
              <a:lumMod val="60000"/>
              <a:lumOff val="40000"/>
              <a:alpha val="27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To convert hours to minutes, I multiply the number of hours by 60</a:t>
            </a:r>
          </a:p>
        </p:txBody>
      </p:sp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Five friends run a race.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Their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times are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shown 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table.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child finished the race the closest to two minutes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was the difference between the fastest time and the slowest time?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Give your answer in minutes and seconds.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64294"/>
              </p:ext>
            </p:extLst>
          </p:nvPr>
        </p:nvGraphicFramePr>
        <p:xfrm>
          <a:off x="3981946" y="1311342"/>
          <a:ext cx="4963885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1107">
                  <a:extLst>
                    <a:ext uri="{9D8B030D-6E8A-4147-A177-3AD203B41FA5}">
                      <a16:colId xmlns:a16="http://schemas.microsoft.com/office/drawing/2014/main" val="750406583"/>
                    </a:ext>
                  </a:extLst>
                </a:gridCol>
                <a:gridCol w="3062778">
                  <a:extLst>
                    <a:ext uri="{9D8B030D-6E8A-4147-A177-3AD203B41FA5}">
                      <a16:colId xmlns:a16="http://schemas.microsoft.com/office/drawing/2014/main" val="485828347"/>
                    </a:ext>
                  </a:extLst>
                </a:gridCol>
              </a:tblGrid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Name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Time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2695417"/>
                  </a:ext>
                </a:extLst>
              </a:tr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Eva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114 seconds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7428081"/>
                  </a:ext>
                </a:extLst>
              </a:tr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Dexter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199 seconds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5213635"/>
                  </a:ext>
                </a:extLst>
              </a:tr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Teddy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 seconds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2060410"/>
                  </a:ext>
                </a:extLst>
              </a:tr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Whitney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202 seconds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0424830"/>
                  </a:ext>
                </a:extLst>
              </a:tr>
              <a:tr h="26129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Ron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119 seconds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651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Amir, Rosie and Jack describe when their birthdays are.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says,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says,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says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the clues to work out when their birthdays are if today is the 8</a:t>
            </a:r>
            <a:r>
              <a:rPr lang="en-US" sz="2800" baseline="300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June.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06025" y="1837361"/>
            <a:ext cx="1229513" cy="897959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4155065" y="1554900"/>
            <a:ext cx="3850013" cy="897959"/>
          </a:xfrm>
          <a:prstGeom prst="wedgeRoundRectCallout">
            <a:avLst>
              <a:gd name="adj1" fmla="val -64869"/>
              <a:gd name="adj2" fmla="val 39114"/>
              <a:gd name="adj3" fmla="val 16667"/>
            </a:avLst>
          </a:prstGeom>
          <a:solidFill>
            <a:srgbClr val="FF0000">
              <a:alpha val="27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birthday is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in exactly two weeks.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777" y="2762616"/>
            <a:ext cx="1070761" cy="1512882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4155065" y="3082435"/>
            <a:ext cx="3850013" cy="818652"/>
          </a:xfrm>
          <a:prstGeom prst="wedgeRoundRectCallout">
            <a:avLst>
              <a:gd name="adj1" fmla="val -63381"/>
              <a:gd name="adj2" fmla="val 19316"/>
              <a:gd name="adj3" fmla="val 16667"/>
            </a:avLst>
          </a:prstGeom>
          <a:solidFill>
            <a:schemeClr val="accent1">
              <a:lumMod val="60000"/>
              <a:lumOff val="40000"/>
              <a:alpha val="27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birthday is in exactly 2 months.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67722" y="4419930"/>
            <a:ext cx="1067816" cy="779866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4155066" y="4530663"/>
            <a:ext cx="3850012" cy="934667"/>
          </a:xfrm>
          <a:prstGeom prst="wedgeRoundRectCallout">
            <a:avLst>
              <a:gd name="adj1" fmla="val -64805"/>
              <a:gd name="adj2" fmla="val 2785"/>
              <a:gd name="adj3" fmla="val 16667"/>
            </a:avLst>
          </a:prstGeom>
          <a:solidFill>
            <a:srgbClr val="00B050">
              <a:alpha val="27000"/>
            </a:srgbClr>
          </a:solidFill>
          <a:ln w="254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birthday is in 35 days.</a:t>
            </a:r>
          </a:p>
        </p:txBody>
      </p:sp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sometimes, never?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There are 730 days in two years.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9177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True </a:t>
                </a:r>
                <a:r>
                  <a:rPr lang="en-US" sz="4000" b="1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or false?</a:t>
                </a: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342900" lvl="0" indent="-342900">
                  <a:buFont typeface="Arial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3 days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72 hours.</a:t>
                </a:r>
              </a:p>
              <a:p>
                <a:pPr marL="342900" lvl="0" indent="-342900">
                  <a:buFont typeface="Arial" charset="0"/>
                  <a:buChar char="•"/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342900" lvl="0" indent="-342900">
                  <a:buFont typeface="Arial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years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29 months </a:t>
                </a:r>
              </a:p>
              <a:p>
                <a:pPr marL="342900" lvl="0" indent="-342900">
                  <a:buFont typeface="Arial" charset="0"/>
                  <a:buChar char="•"/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342900" lvl="0" indent="-342900">
                  <a:buFont typeface="Arial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11 weeks 4 days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weeks 14 days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917791"/>
              </a:xfrm>
              <a:prstGeom prst="rect">
                <a:avLst/>
              </a:prstGeom>
              <a:blipFill>
                <a:blip r:embed="rId3"/>
                <a:stretch>
                  <a:fillRect l="-2725" t="-15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Annie converts the analogue time to digital format.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is her answer.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         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  </a:t>
            </a:r>
            <a:r>
              <a:rPr lang="en-US" sz="40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22 </a:t>
            </a:r>
            <a:r>
              <a:rPr lang="en-US" sz="40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: 02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what Annie has done wrong.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should the digital time be?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72898" y="2842055"/>
            <a:ext cx="1742302" cy="74410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323" y="2025806"/>
            <a:ext cx="2344931" cy="234493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3318504" y="3198272"/>
            <a:ext cx="592603" cy="52646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319393" y="2985599"/>
            <a:ext cx="530754" cy="204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 12 hour digital clock, how many times will the time be read the same forwards and backwards?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929463" y="953183"/>
            <a:ext cx="1605157" cy="888680"/>
          </a:xfrm>
          <a:prstGeom prst="round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 : 21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1963" y="737962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arrives at the train station at the time shown in the morning.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trains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could he catch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long will Jack have to wait for each train?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712924"/>
              </p:ext>
            </p:extLst>
          </p:nvPr>
        </p:nvGraphicFramePr>
        <p:xfrm>
          <a:off x="891963" y="2657643"/>
          <a:ext cx="6129808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4904">
                  <a:extLst>
                    <a:ext uri="{9D8B030D-6E8A-4147-A177-3AD203B41FA5}">
                      <a16:colId xmlns:a16="http://schemas.microsoft.com/office/drawing/2014/main" val="36023070"/>
                    </a:ext>
                  </a:extLst>
                </a:gridCol>
                <a:gridCol w="3064904">
                  <a:extLst>
                    <a:ext uri="{9D8B030D-6E8A-4147-A177-3AD203B41FA5}">
                      <a16:colId xmlns:a16="http://schemas.microsoft.com/office/drawing/2014/main" val="1934620623"/>
                    </a:ext>
                  </a:extLst>
                </a:gridCol>
              </a:tblGrid>
              <a:tr h="4273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Destination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Departs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22030"/>
                  </a:ext>
                </a:extLst>
              </a:tr>
              <a:tr h="4273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York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07 : 10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140280"/>
                  </a:ext>
                </a:extLst>
              </a:tr>
              <a:tr h="4273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New Pudsey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09 : 25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4520630"/>
                  </a:ext>
                </a:extLst>
              </a:tr>
              <a:tr h="4273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Bramley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09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: 42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8189764"/>
                  </a:ext>
                </a:extLst>
              </a:tr>
              <a:tr h="42732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Leeds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 : 03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6749457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31" y="1258497"/>
            <a:ext cx="2543175" cy="2657475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8059079" y="2587234"/>
            <a:ext cx="380996" cy="704606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7942217" y="2429691"/>
            <a:ext cx="485501" cy="157544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90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children are meeting in the park.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says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Will all the children meet at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same time?</a:t>
            </a:r>
          </a:p>
          <a:p>
            <a:pPr lvl="0">
              <a:defRPr/>
            </a:pPr>
            <a:r>
              <a:rPr lang="en-US" sz="2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264" y="1696680"/>
            <a:ext cx="971999" cy="137334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4303893" y="1696680"/>
            <a:ext cx="4325049" cy="849125"/>
          </a:xfrm>
          <a:prstGeom prst="wedgeRoundRectCallout">
            <a:avLst>
              <a:gd name="adj1" fmla="val -71796"/>
              <a:gd name="adj2" fmla="val 29908"/>
              <a:gd name="adj3" fmla="val 16667"/>
            </a:avLst>
          </a:prstGeom>
          <a:solidFill>
            <a:srgbClr val="FF0000">
              <a:alpha val="27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are meeting at 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14:10.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303893" y="4354710"/>
            <a:ext cx="4325049" cy="849125"/>
          </a:xfrm>
          <a:prstGeom prst="wedgeRoundRectCallout">
            <a:avLst>
              <a:gd name="adj1" fmla="val -70258"/>
              <a:gd name="adj2" fmla="val 34320"/>
              <a:gd name="adj3" fmla="val 16667"/>
            </a:avLst>
          </a:prstGeom>
          <a:solidFill>
            <a:schemeClr val="accent1">
              <a:lumMod val="60000"/>
              <a:lumOff val="40000"/>
              <a:alpha val="27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are meeting at 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02:10 p.m.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4554" y="3315368"/>
            <a:ext cx="1008077" cy="7362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554" y="4088675"/>
            <a:ext cx="972000" cy="1373342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4303893" y="3060640"/>
            <a:ext cx="4325049" cy="838924"/>
          </a:xfrm>
          <a:prstGeom prst="wedgeRoundRectCallout">
            <a:avLst>
              <a:gd name="adj1" fmla="val -70508"/>
              <a:gd name="adj2" fmla="val 38360"/>
              <a:gd name="adj3" fmla="val 16667"/>
            </a:avLst>
          </a:prstGeom>
          <a:solidFill>
            <a:srgbClr val="00B050">
              <a:alpha val="27000"/>
            </a:srgbClr>
          </a:solidFill>
          <a:ln w="254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are meeting at ten to two.</a:t>
            </a:r>
          </a:p>
        </p:txBody>
      </p:sp>
    </p:spTree>
    <p:extLst>
      <p:ext uri="{BB962C8B-B14F-4D97-AF65-F5344CB8AC3E}">
        <p14:creationId xmlns:p14="http://schemas.microsoft.com/office/powerpoint/2010/main" val="36483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Will this always be true?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Are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there any examples where this isn’t the case?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4419" y="1776811"/>
            <a:ext cx="1294262" cy="94524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155787" y="1364694"/>
            <a:ext cx="4992938" cy="1823349"/>
          </a:xfrm>
          <a:prstGeom prst="wedgeRoundRectCallout">
            <a:avLst>
              <a:gd name="adj1" fmla="val -66794"/>
              <a:gd name="adj2" fmla="val 30161"/>
              <a:gd name="adj3" fmla="val 16667"/>
            </a:avLst>
          </a:prstGeom>
          <a:solidFill>
            <a:srgbClr val="7030A0">
              <a:alpha val="27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change any time after midday from 12 hours to 24 hours digital time just add 12 to the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hours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84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match the time dominoes together so that the touching times are the same?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create your own version for your partner?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668002" y="191570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20:55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Ten to two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443273" y="191570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13:50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Five to ten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218544" y="191570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09:55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Ten to three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68002" y="393456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15:05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Ten past 4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75776" y="393456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02:50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Five past 3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214079" y="3934565"/>
            <a:ext cx="1254033" cy="180368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16:10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_____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Five to nine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29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  <ds:schemaRef ds:uri="522d4c35-b548-4432-90ae-af4376e1c4b4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2083</TotalTime>
  <Words>496</Words>
  <Application>Microsoft Office PowerPoint</Application>
  <PresentationFormat>A4 Paper (210x297 mm)</PresentationFormat>
  <Paragraphs>219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106</cp:revision>
  <dcterms:created xsi:type="dcterms:W3CDTF">2019-02-04T08:17:32Z</dcterms:created>
  <dcterms:modified xsi:type="dcterms:W3CDTF">2020-03-18T14:21:39Z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