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7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2600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63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209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9861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907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192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2946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2992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936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Length &amp; Perimeter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Dexter and Rosie walk 15 </a:t>
            </a:r>
            <a:r>
              <a:rPr lang="en-US" sz="2800" dirty="0" err="1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kilometres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altogether for charity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 walks double the distance that Dexter walks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far does Dexter walk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Dexter and Rosie each raise £1 for every 500 </a:t>
            </a:r>
            <a:r>
              <a:rPr lang="en-US" sz="2800" dirty="0" err="1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metres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they walk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much money do they each make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039854"/>
              </p:ext>
            </p:extLst>
          </p:nvPr>
        </p:nvGraphicFramePr>
        <p:xfrm>
          <a:off x="10280721" y="1185300"/>
          <a:ext cx="2006386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4013">
                  <a:extLst>
                    <a:ext uri="{9D8B030D-6E8A-4147-A177-3AD203B41FA5}">
                      <a16:colId xmlns:a16="http://schemas.microsoft.com/office/drawing/2014/main" val="477155473"/>
                    </a:ext>
                  </a:extLst>
                </a:gridCol>
                <a:gridCol w="1272373">
                  <a:extLst>
                    <a:ext uri="{9D8B030D-6E8A-4147-A177-3AD203B41FA5}">
                      <a16:colId xmlns:a16="http://schemas.microsoft.com/office/drawing/2014/main" val="1991277829"/>
                    </a:ext>
                  </a:extLst>
                </a:gridCol>
              </a:tblGrid>
              <a:tr h="287504">
                <a:tc gridSpan="2">
                  <a:txBody>
                    <a:bodyPr/>
                    <a:lstStyle/>
                    <a:p>
                      <a:pPr algn="ctr"/>
                      <a:endParaRPr lang="en-US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6319829"/>
                  </a:ext>
                </a:extLst>
              </a:tr>
              <a:tr h="287504">
                <a:tc>
                  <a:txBody>
                    <a:bodyPr/>
                    <a:lstStyle/>
                    <a:p>
                      <a:pPr algn="ctr"/>
                      <a:endParaRPr lang="en-US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909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75903" y="764196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missing measurements so that each line of three gives a total distance of 2 km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602240" y="2005814"/>
            <a:ext cx="4728814" cy="4402420"/>
            <a:chOff x="3396101" y="2117752"/>
            <a:chExt cx="3017762" cy="2952268"/>
          </a:xfrm>
        </p:grpSpPr>
        <p:sp>
          <p:nvSpPr>
            <p:cNvPr id="4" name="Oval 3"/>
            <p:cNvSpPr>
              <a:spLocks noChangeAspect="1"/>
            </p:cNvSpPr>
            <p:nvPr/>
          </p:nvSpPr>
          <p:spPr>
            <a:xfrm>
              <a:off x="3396101" y="2117752"/>
              <a:ext cx="946144" cy="94614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Oval 5"/>
            <p:cNvSpPr>
              <a:spLocks noChangeAspect="1"/>
            </p:cNvSpPr>
            <p:nvPr/>
          </p:nvSpPr>
          <p:spPr>
            <a:xfrm>
              <a:off x="4431910" y="2117752"/>
              <a:ext cx="946144" cy="94614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Oval 6"/>
            <p:cNvSpPr>
              <a:spLocks noChangeAspect="1"/>
            </p:cNvSpPr>
            <p:nvPr/>
          </p:nvSpPr>
          <p:spPr>
            <a:xfrm>
              <a:off x="5467719" y="2117752"/>
              <a:ext cx="946144" cy="94614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3396101" y="4123876"/>
              <a:ext cx="946144" cy="94614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4431910" y="4123876"/>
              <a:ext cx="946144" cy="94614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Oval 9"/>
            <p:cNvSpPr>
              <a:spLocks noChangeAspect="1"/>
            </p:cNvSpPr>
            <p:nvPr/>
          </p:nvSpPr>
          <p:spPr>
            <a:xfrm>
              <a:off x="5467719" y="4123876"/>
              <a:ext cx="946144" cy="94614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val 10"/>
            <p:cNvSpPr>
              <a:spLocks noChangeAspect="1"/>
            </p:cNvSpPr>
            <p:nvPr/>
          </p:nvSpPr>
          <p:spPr>
            <a:xfrm>
              <a:off x="4431910" y="3120814"/>
              <a:ext cx="946144" cy="94614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756954" y="2521897"/>
            <a:ext cx="13580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1,600 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355046" y="2521897"/>
            <a:ext cx="13564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____ 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72059" y="2518082"/>
            <a:ext cx="13564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____ 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287783" y="3945414"/>
            <a:ext cx="13580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1,250 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587035" y="5373298"/>
            <a:ext cx="1527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____ km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524058" y="5284556"/>
                <a:ext cx="885179" cy="7007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km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4058" y="5284556"/>
                <a:ext cx="885179" cy="700705"/>
              </a:xfrm>
              <a:prstGeom prst="rect">
                <a:avLst/>
              </a:prstGeom>
              <a:blipFill>
                <a:blip r:embed="rId3"/>
                <a:stretch>
                  <a:fillRect r="-13793" b="-104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6147163" y="5351988"/>
                <a:ext cx="885179" cy="7016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km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7163" y="5351988"/>
                <a:ext cx="885179" cy="701602"/>
              </a:xfrm>
              <a:prstGeom prst="rect">
                <a:avLst/>
              </a:prstGeom>
              <a:blipFill>
                <a:blip r:embed="rId4"/>
                <a:stretch>
                  <a:fillRect r="-13014" b="-104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7705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11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of these shapes has the longest perimeter?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 other letters which could be drawn as rectilinear shapes.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Put them in order of shortest to longest perimeter.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make a word?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0" t="6563" r="5691" b="6694"/>
          <a:stretch/>
        </p:blipFill>
        <p:spPr>
          <a:xfrm>
            <a:off x="3287490" y="1440014"/>
            <a:ext cx="3331020" cy="224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28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88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have 10 paving stones to design a patio. The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stones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 one </a:t>
            </a:r>
            <a:r>
              <a:rPr lang="en-US" sz="2800" dirty="0" err="1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metre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square.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stones must be joined to each other so that at least one edge is joined corner to corner.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squared paper to show which design would give the longest perimeter and which would give the shortest.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5005" y="2945885"/>
            <a:ext cx="745759" cy="616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5005" y="3561946"/>
            <a:ext cx="745759" cy="616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5005" y="4178008"/>
            <a:ext cx="745759" cy="616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8447" y="2945885"/>
            <a:ext cx="745759" cy="616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8447" y="3561946"/>
            <a:ext cx="745759" cy="616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8447" y="4178008"/>
            <a:ext cx="745759" cy="616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1889" y="2945885"/>
            <a:ext cx="745759" cy="616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1889" y="3561946"/>
            <a:ext cx="745759" cy="616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1889" y="4178008"/>
            <a:ext cx="745759" cy="616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4721" y="2938635"/>
            <a:ext cx="745759" cy="616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85655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0475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width of a rectangle is 2 </a:t>
                </a:r>
                <a:r>
                  <a:rPr lang="en-US" sz="2800" dirty="0" err="1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metres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less than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length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The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perimeter of the rectangle is between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20 m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and 30 m.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What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could the dimensions of the rectangle be?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Draw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all the rectangles that fit these rules.</a:t>
                </a:r>
              </a:p>
              <a:p>
                <a:pPr lvl="0">
                  <a:lnSpc>
                    <a:spcPct val="115000"/>
                  </a:lnSpc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Use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 cm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 m.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047536"/>
              </a:xfrm>
              <a:prstGeom prst="rect">
                <a:avLst/>
              </a:prstGeom>
              <a:blipFill>
                <a:blip r:embed="rId3"/>
                <a:stretch>
                  <a:fillRect l="-1590" t="-845" b="-16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360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of the shapes have a perimeter of 16 cm. 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Calculate the lengths of the missing sides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1085267" y="2426396"/>
            <a:ext cx="7931173" cy="2602869"/>
            <a:chOff x="219085" y="5355387"/>
            <a:chExt cx="3121115" cy="1024294"/>
          </a:xfrm>
        </p:grpSpPr>
        <p:sp>
          <p:nvSpPr>
            <p:cNvPr id="4" name="Rectangle 3"/>
            <p:cNvSpPr>
              <a:spLocks/>
            </p:cNvSpPr>
            <p:nvPr/>
          </p:nvSpPr>
          <p:spPr>
            <a:xfrm>
              <a:off x="636594" y="5522422"/>
              <a:ext cx="604790" cy="60479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Rectangle 5"/>
            <p:cNvSpPr>
              <a:spLocks/>
            </p:cNvSpPr>
            <p:nvPr/>
          </p:nvSpPr>
          <p:spPr>
            <a:xfrm>
              <a:off x="1658893" y="5607856"/>
              <a:ext cx="1211309" cy="433921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22332" y="6127212"/>
              <a:ext cx="433313" cy="2524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4 </a:t>
              </a: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cm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906887" y="5698582"/>
              <a:ext cx="433313" cy="2524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2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 </a:t>
              </a: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cm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19085" y="5654959"/>
              <a:ext cx="404693" cy="2524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?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 </a:t>
              </a: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cm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062201" y="5355387"/>
              <a:ext cx="404693" cy="2524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?</a:t>
              </a:r>
              <a:r>
                <a: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 </a:t>
              </a: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cm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989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56620" y="741312"/>
            <a:ext cx="8056280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Always, Sometimes, </a:t>
            </a: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Never</a:t>
            </a:r>
          </a:p>
          <a:p>
            <a:pPr lvl="0">
              <a:lnSpc>
                <a:spcPct val="115000"/>
              </a:lnSpc>
              <a:defRPr/>
            </a:pP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all the sides of a rectangle are odd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numbers, 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perimeter is even.</a:t>
            </a:r>
          </a:p>
          <a:p>
            <a:pPr lvl="0">
              <a:lnSpc>
                <a:spcPct val="115000"/>
              </a:lnSpc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Prove your answer.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3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is a square. Each of the sides is a whole number of </a:t>
            </a:r>
            <a:r>
              <a:rPr lang="en-US" sz="2800" dirty="0" err="1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metres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of these lengths could be the perimeter of the shape? </a:t>
            </a: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24 m, 34 m, 44 m, 54 m, 64 m, 74 m 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could the other values not be the perimeter?</a:t>
            </a: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033115" y="1616072"/>
            <a:ext cx="1839770" cy="183977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218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is a rectilinear shape.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All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sides are the same length and are a whole number of </a:t>
            </a:r>
            <a:r>
              <a:rPr lang="en-US" sz="2800" dirty="0" err="1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centimetres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these lengths could be the perimeter of the shape?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48 cm,  36 cm,  80 cm,  120 cm,  66 cm</a:t>
            </a:r>
          </a:p>
          <a:p>
            <a:pPr lvl="0">
              <a:lnSpc>
                <a:spcPct val="115000"/>
              </a:lnSpc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think of any other answers which could be correct?</a:t>
            </a:r>
          </a:p>
        </p:txBody>
      </p:sp>
      <p:pic>
        <p:nvPicPr>
          <p:cNvPr id="4" name="Picture 3" descr="https://upload.wikimedia.org/wikipedia/commons/thumb/c/c4/Rectilinear_polygons.svg/400px-Rectilinear_polygons.svg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0" t="48500" r="47249" b="4500"/>
          <a:stretch/>
        </p:blipFill>
        <p:spPr bwMode="auto">
          <a:xfrm>
            <a:off x="4161155" y="1734749"/>
            <a:ext cx="1583690" cy="15093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0532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Amir has some rectangles all the same size.</a:t>
            </a:r>
          </a:p>
          <a:p>
            <a:pPr lvl="0">
              <a:lnSpc>
                <a:spcPct val="115000"/>
              </a:lnSpc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6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6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11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makes this shape using his rectangles. What is the perimeter?</a:t>
            </a:r>
          </a:p>
          <a:p>
            <a:pPr lvl="0">
              <a:lnSpc>
                <a:spcPct val="115000"/>
              </a:lnSpc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makes another shape using the same rectangles. Calculate the perimeter of this shape.</a:t>
            </a:r>
          </a:p>
        </p:txBody>
      </p:sp>
      <p:grpSp>
        <p:nvGrpSpPr>
          <p:cNvPr id="3" name="Group 2"/>
          <p:cNvGrpSpPr>
            <a:grpSpLocks noChangeAspect="1"/>
          </p:cNvGrpSpPr>
          <p:nvPr/>
        </p:nvGrpSpPr>
        <p:grpSpPr>
          <a:xfrm>
            <a:off x="3534538" y="1642655"/>
            <a:ext cx="1854154" cy="1015414"/>
            <a:chOff x="5622047" y="2414887"/>
            <a:chExt cx="1066231" cy="583914"/>
          </a:xfrm>
        </p:grpSpPr>
        <p:sp>
          <p:nvSpPr>
            <p:cNvPr id="6" name="TextBox 5"/>
            <p:cNvSpPr txBox="1"/>
            <p:nvPr/>
          </p:nvSpPr>
          <p:spPr>
            <a:xfrm>
              <a:off x="6187191" y="2706844"/>
              <a:ext cx="501087" cy="2919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8 cm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622047" y="2414887"/>
              <a:ext cx="501087" cy="2919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rPr>
                <a:t>3 cm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6229142" y="6039921"/>
            <a:ext cx="1064525" cy="4646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229141" y="5575316"/>
            <a:ext cx="1064525" cy="4646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58280" y="6039921"/>
            <a:ext cx="1064525" cy="4646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758280" y="5575315"/>
            <a:ext cx="1064525" cy="4646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 rot="5400000">
            <a:off x="6994266" y="5739961"/>
            <a:ext cx="1064525" cy="4646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3481101" y="3362716"/>
            <a:ext cx="2593012" cy="1064525"/>
            <a:chOff x="5383247" y="3565802"/>
            <a:chExt cx="2593012" cy="1064525"/>
          </a:xfrm>
        </p:grpSpPr>
        <p:sp>
          <p:nvSpPr>
            <p:cNvPr id="19" name="Rectangle 18"/>
            <p:cNvSpPr/>
            <p:nvPr/>
          </p:nvSpPr>
          <p:spPr>
            <a:xfrm>
              <a:off x="5383247" y="4165722"/>
              <a:ext cx="1064525" cy="46460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 rot="5400000">
              <a:off x="6145193" y="3865762"/>
              <a:ext cx="1064525" cy="46460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6911734" y="3565802"/>
              <a:ext cx="1064525" cy="46460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4420738" y="1642654"/>
            <a:ext cx="1064525" cy="4646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688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schemas.microsoft.com/office/2006/documentManagement/types"/>
    <ds:schemaRef ds:uri="522d4c35-b548-4432-90ae-af4376e1c4b4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terms/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1729</TotalTime>
  <Words>458</Words>
  <Application>Microsoft Office PowerPoint</Application>
  <PresentationFormat>A4 Paper (210x297 mm)</PresentationFormat>
  <Paragraphs>108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65</cp:revision>
  <dcterms:created xsi:type="dcterms:W3CDTF">2019-02-04T08:17:32Z</dcterms:created>
  <dcterms:modified xsi:type="dcterms:W3CDTF">2019-09-11T10:42:08Z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