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9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 showGuides="1">
      <p:cViewPr varScale="1">
        <p:scale>
          <a:sx n="65" d="100"/>
          <a:sy n="65" d="100"/>
        </p:scale>
        <p:origin x="1320" y="7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061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78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182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287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36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783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085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118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8472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5496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107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gif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12" Type="http://schemas.openxmlformats.org/officeDocument/2006/relationships/image" Target="../media/image15.png"/><Relationship Id="rId1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12" Type="http://schemas.openxmlformats.org/officeDocument/2006/relationships/image" Target="../media/image16.gif"/><Relationship Id="rId1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12" Type="http://schemas.openxmlformats.org/officeDocument/2006/relationships/image" Target="../media/image16.gif"/><Relationship Id="rId1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9.png"/><Relationship Id="rId21" Type="http://schemas.openxmlformats.org/officeDocument/2006/relationships/image" Target="../media/image20.jpeg"/><Relationship Id="rId7" Type="http://schemas.openxmlformats.org/officeDocument/2006/relationships/image" Target="../media/image25.png"/><Relationship Id="rId12" Type="http://schemas.openxmlformats.org/officeDocument/2006/relationships/image" Target="../media/image11.jpeg"/><Relationship Id="rId17" Type="http://schemas.openxmlformats.org/officeDocument/2006/relationships/image" Target="../media/image16.gi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10.jpeg"/><Relationship Id="rId5" Type="http://schemas.openxmlformats.org/officeDocument/2006/relationships/image" Target="../media/image23.png"/><Relationship Id="rId15" Type="http://schemas.openxmlformats.org/officeDocument/2006/relationships/image" Target="../media/image14.jpeg"/><Relationship Id="rId23" Type="http://schemas.openxmlformats.org/officeDocument/2006/relationships/image" Target="../media/image22.png"/><Relationship Id="rId10" Type="http://schemas.openxmlformats.org/officeDocument/2006/relationships/image" Target="../media/image8.png"/><Relationship Id="rId19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27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png"/><Relationship Id="rId18" Type="http://schemas.openxmlformats.org/officeDocument/2006/relationships/image" Target="../media/image20.jpe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8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19" Type="http://schemas.openxmlformats.org/officeDocument/2006/relationships/image" Target="../media/image21.png"/><Relationship Id="rId4" Type="http://schemas.openxmlformats.org/officeDocument/2006/relationships/image" Target="../media/image28.png"/><Relationship Id="rId9" Type="http://schemas.openxmlformats.org/officeDocument/2006/relationships/image" Target="../media/image11.jpeg"/><Relationship Id="rId1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t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33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7.jpe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35.png"/><Relationship Id="rId15" Type="http://schemas.openxmlformats.org/officeDocument/2006/relationships/image" Target="../media/image16.gif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34.png"/><Relationship Id="rId9" Type="http://schemas.openxmlformats.org/officeDocument/2006/relationships/image" Target="../media/image10.jpeg"/><Relationship Id="rId14" Type="http://schemas.openxmlformats.org/officeDocument/2006/relationships/image" Target="../media/image15.png"/><Relationship Id="rId22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36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7.jpe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38.png"/><Relationship Id="rId15" Type="http://schemas.openxmlformats.org/officeDocument/2006/relationships/image" Target="../media/image16.gif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37.png"/><Relationship Id="rId9" Type="http://schemas.openxmlformats.org/officeDocument/2006/relationships/image" Target="../media/image10.jpeg"/><Relationship Id="rId14" Type="http://schemas.openxmlformats.org/officeDocument/2006/relationships/image" Target="../media/image15.png"/><Relationship Id="rId22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1 -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 - Block 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Shape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Put a selection of 3-D shapes in a feely bag</a:t>
            </a:r>
            <a:r>
              <a:rPr lang="en-US" altLang="en-US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800" dirty="0">
                <a:latin typeface="Gill Sans MT" panose="020B0502020104020203" pitchFamily="34" charset="0"/>
                <a:cs typeface="Times New Roman" panose="02020603050405020304" pitchFamily="18" charset="0"/>
              </a:rPr>
              <a:t>Choose a shape. What do you think it is?</a:t>
            </a:r>
            <a:endParaRPr lang="en-US" altLang="en-US" sz="2800" dirty="0">
              <a:latin typeface="Gill Sans MT" panose="020B0502020104020203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alt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spcAft>
                <a:spcPts val="1000"/>
              </a:spcAft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endParaRPr lang="en-US" sz="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how you know.</a:t>
            </a:r>
          </a:p>
        </p:txBody>
      </p:sp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495" y="2362754"/>
            <a:ext cx="2025093" cy="216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255" y="5799798"/>
            <a:ext cx="1165905" cy="108549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352"/>
            <a:ext cx="1165905" cy="108549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379" y="111203"/>
            <a:ext cx="1165905" cy="1085498"/>
          </a:xfrm>
          <a:prstGeom prst="rect">
            <a:avLst/>
          </a:prstGeom>
        </p:spPr>
      </p:pic>
      <p:pic>
        <p:nvPicPr>
          <p:cNvPr id="22" name="Picture 21" descr="Image result for square based pyramid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221" y="6225503"/>
            <a:ext cx="416628" cy="372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Image result for cylinder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870" y="1792244"/>
            <a:ext cx="542925" cy="78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Image result for cuboid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1" r="14916" b="-3999"/>
          <a:stretch/>
        </p:blipFill>
        <p:spPr bwMode="auto">
          <a:xfrm>
            <a:off x="10059198" y="2826120"/>
            <a:ext cx="828675" cy="624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 descr="Image result for cone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49" y="2705253"/>
            <a:ext cx="55245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Image result for square based pyramid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471" y="1180104"/>
            <a:ext cx="53213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Image result for square based pyramid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669">
            <a:off x="10159845" y="3732193"/>
            <a:ext cx="627380" cy="627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Image result for square based pyramid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890711" y="4620091"/>
            <a:ext cx="72072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Image result for square based pyramid"/>
          <p:cNvPicPr>
            <a:picLocks noChangeAspect="1"/>
          </p:cNvPicPr>
          <p:nvPr/>
        </p:nvPicPr>
        <p:blipFill rotWithShape="1"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181" b="10909"/>
          <a:stretch/>
        </p:blipFill>
        <p:spPr bwMode="auto">
          <a:xfrm>
            <a:off x="10174269" y="5253812"/>
            <a:ext cx="638175" cy="695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 descr="Image result for cube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60" y="5414630"/>
            <a:ext cx="407035" cy="45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Image result for cube"/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1881">
            <a:off x="10968419" y="3820077"/>
            <a:ext cx="572770" cy="531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Image result for cube"/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1820">
            <a:off x="10162162" y="4602567"/>
            <a:ext cx="553085" cy="532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7" y="1166645"/>
            <a:ext cx="580482" cy="58048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962" y="1893798"/>
            <a:ext cx="580482" cy="58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defRPr/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3-D shapes to build a tower. </a:t>
            </a:r>
            <a:endParaRPr lang="en-US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shapes are the best for the bottom of the tower? </a:t>
            </a:r>
            <a:endParaRPr lang="en-US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shapes can only go on the top of the tower</a:t>
            </a:r>
            <a:r>
              <a:rPr lang="en-US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lvl="0">
              <a:spcAft>
                <a:spcPts val="1000"/>
              </a:spcAft>
              <a:defRPr/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000"/>
              </a:spcAft>
              <a:defRPr/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use any of the shapes only in one orientation?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255" y="5799798"/>
            <a:ext cx="1165905" cy="1085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352"/>
            <a:ext cx="1165905" cy="10854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379" y="111203"/>
            <a:ext cx="1165905" cy="1085498"/>
          </a:xfrm>
          <a:prstGeom prst="rect">
            <a:avLst/>
          </a:prstGeom>
        </p:spPr>
      </p:pic>
      <p:pic>
        <p:nvPicPr>
          <p:cNvPr id="11" name="Picture 10" descr="Image result for square based pyramid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221" y="6225503"/>
            <a:ext cx="416628" cy="372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Image result for cylinder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870" y="1792244"/>
            <a:ext cx="542925" cy="78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Image result for cuboid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1" r="14916" b="-3999"/>
          <a:stretch/>
        </p:blipFill>
        <p:spPr bwMode="auto">
          <a:xfrm>
            <a:off x="10059198" y="2826120"/>
            <a:ext cx="828675" cy="624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 descr="Image result for cone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49" y="2705253"/>
            <a:ext cx="55245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mage result for square based pyramid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471" y="1180104"/>
            <a:ext cx="53213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Image result for square based pyramid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669">
            <a:off x="10159845" y="3732193"/>
            <a:ext cx="627380" cy="627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Image result for square based pyramid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890711" y="4620091"/>
            <a:ext cx="72072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Image result for square based pyramid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181" b="10909"/>
          <a:stretch/>
        </p:blipFill>
        <p:spPr bwMode="auto">
          <a:xfrm>
            <a:off x="10174269" y="5253812"/>
            <a:ext cx="638175" cy="695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19" descr="Image result for cube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60" y="5414630"/>
            <a:ext cx="407035" cy="45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mage result for cube"/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1881">
            <a:off x="10968419" y="3820077"/>
            <a:ext cx="572770" cy="531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Image result for cube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1820">
            <a:off x="10162162" y="4602567"/>
            <a:ext cx="553085" cy="532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7" y="1166645"/>
            <a:ext cx="580482" cy="58048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962" y="1893798"/>
            <a:ext cx="580482" cy="58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91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915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bottom of a 3-D shape is hidden.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shape could it be?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how you know.</a:t>
            </a:r>
          </a:p>
        </p:txBody>
      </p:sp>
      <p:pic>
        <p:nvPicPr>
          <p:cNvPr id="13" name="Picture 12" descr="C:\Users\jlewis\Desktop\School to School support\Images\cube_1.png"/>
          <p:cNvPicPr/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8" t="29013" r="24900" b="23148"/>
          <a:stretch/>
        </p:blipFill>
        <p:spPr bwMode="auto">
          <a:xfrm>
            <a:off x="3353748" y="1765004"/>
            <a:ext cx="2756588" cy="24105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068655" y="2287981"/>
            <a:ext cx="3194251" cy="206504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255" y="5799798"/>
            <a:ext cx="1165905" cy="10854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352"/>
            <a:ext cx="1165905" cy="108549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379" y="111203"/>
            <a:ext cx="1165905" cy="1085498"/>
          </a:xfrm>
          <a:prstGeom prst="rect">
            <a:avLst/>
          </a:prstGeom>
        </p:spPr>
      </p:pic>
      <p:pic>
        <p:nvPicPr>
          <p:cNvPr id="18" name="Picture 17" descr="Image result for square based pyramid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221" y="6225503"/>
            <a:ext cx="416628" cy="372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Image result for cylinder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870" y="1792244"/>
            <a:ext cx="542925" cy="78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Image result for cuboid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1" r="14916" b="-3999"/>
          <a:stretch/>
        </p:blipFill>
        <p:spPr bwMode="auto">
          <a:xfrm>
            <a:off x="10059198" y="2826120"/>
            <a:ext cx="828675" cy="624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Picture 20" descr="Image result for cone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49" y="2705253"/>
            <a:ext cx="55245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Image result for square based pyramid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471" y="1180104"/>
            <a:ext cx="53213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Image result for square based pyramid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669">
            <a:off x="10159845" y="3732193"/>
            <a:ext cx="627380" cy="627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Image result for square based pyramid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890711" y="4620091"/>
            <a:ext cx="72072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Image result for square based pyramid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181" b="10909"/>
          <a:stretch/>
        </p:blipFill>
        <p:spPr bwMode="auto">
          <a:xfrm>
            <a:off x="10174269" y="5253812"/>
            <a:ext cx="638175" cy="695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 descr="Image result for cube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60" y="5414630"/>
            <a:ext cx="407035" cy="45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Image result for cube"/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1881">
            <a:off x="10968419" y="3820077"/>
            <a:ext cx="572770" cy="531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Image result for cube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1820">
            <a:off x="10162162" y="4602567"/>
            <a:ext cx="553085" cy="532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7" y="1166645"/>
            <a:ext cx="580482" cy="5804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962" y="1893798"/>
            <a:ext cx="580482" cy="58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79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3-D shapes have been sorted.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Have </a:t>
            </a:r>
            <a:r>
              <a:rPr lang="en-GB" alt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shapes been sorted correctly?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else could the shapes be sorted?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149270" y="1413563"/>
            <a:ext cx="2582772" cy="258277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380369" y="1413563"/>
            <a:ext cx="2582772" cy="258277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989" y="2377035"/>
            <a:ext cx="2070872" cy="19280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987" y="2377035"/>
            <a:ext cx="1832701" cy="17063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046" y="1136088"/>
            <a:ext cx="2382576" cy="22182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464" y="2146024"/>
            <a:ext cx="1406297" cy="102707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248" y="1684685"/>
            <a:ext cx="1573679" cy="17953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146" y="1346653"/>
            <a:ext cx="1706057" cy="1245997"/>
          </a:xfrm>
          <a:prstGeom prst="rect">
            <a:avLst/>
          </a:prstGeom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7" t="40382" r="59444" b="44181"/>
          <a:stretch/>
        </p:blipFill>
        <p:spPr bwMode="auto">
          <a:xfrm>
            <a:off x="3725342" y="2315913"/>
            <a:ext cx="753181" cy="728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255" y="5799798"/>
            <a:ext cx="1165905" cy="108549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352"/>
            <a:ext cx="1165905" cy="10854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379" y="111203"/>
            <a:ext cx="1165905" cy="1085498"/>
          </a:xfrm>
          <a:prstGeom prst="rect">
            <a:avLst/>
          </a:prstGeom>
        </p:spPr>
      </p:pic>
      <p:pic>
        <p:nvPicPr>
          <p:cNvPr id="24" name="Picture 23" descr="Image result for square based pyramid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221" y="6225503"/>
            <a:ext cx="416628" cy="372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Image result for cylinder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870" y="1792244"/>
            <a:ext cx="542925" cy="78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Image result for cuboid"/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1" r="14916" b="-3999"/>
          <a:stretch/>
        </p:blipFill>
        <p:spPr bwMode="auto">
          <a:xfrm>
            <a:off x="10059198" y="2826120"/>
            <a:ext cx="828675" cy="624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 descr="Image result for cone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49" y="2705253"/>
            <a:ext cx="55245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Image result for square based pyramid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471" y="1180104"/>
            <a:ext cx="53213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Image result for square based pyramid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669">
            <a:off x="10159845" y="3732193"/>
            <a:ext cx="627380" cy="627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Image result for square based pyramid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890711" y="4620091"/>
            <a:ext cx="72072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Image result for square based pyramid"/>
          <p:cNvPicPr>
            <a:picLocks noChangeAspect="1"/>
          </p:cNvPicPr>
          <p:nvPr/>
        </p:nvPicPr>
        <p:blipFill rotWithShape="1"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181" b="10909"/>
          <a:stretch/>
        </p:blipFill>
        <p:spPr bwMode="auto">
          <a:xfrm>
            <a:off x="10174269" y="5253812"/>
            <a:ext cx="638175" cy="695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Picture 31" descr="Image result for cube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60" y="5414630"/>
            <a:ext cx="407035" cy="45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 descr="Image result for cube"/>
          <p:cNvPicPr>
            <a:picLocks noChangeAspect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1881">
            <a:off x="10968419" y="3820077"/>
            <a:ext cx="572770" cy="531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Image result for cube"/>
          <p:cNvPicPr>
            <a:picLocks noChangeAspect="1"/>
          </p:cNvPicPr>
          <p:nvPr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1820">
            <a:off x="10162162" y="4602567"/>
            <a:ext cx="553085" cy="532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7" y="1166645"/>
            <a:ext cx="580482" cy="58048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962" y="1893798"/>
            <a:ext cx="580482" cy="58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7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sort the shapes into groups?</a:t>
            </a:r>
          </a:p>
        </p:txBody>
      </p:sp>
      <p:pic>
        <p:nvPicPr>
          <p:cNvPr id="21" name="Picture 20" descr="C:\Users\jlewis\Desktop\School to School support\Images\cylinder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27" t="33950" r="22696" b="29630"/>
          <a:stretch/>
        </p:blipFill>
        <p:spPr bwMode="auto">
          <a:xfrm>
            <a:off x="6374486" y="2113256"/>
            <a:ext cx="1787988" cy="10984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 descr="C:\Users\jlewis\Desktop\School to School support\Images\cone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1" t="23765" r="23252" b="18210"/>
          <a:stretch/>
        </p:blipFill>
        <p:spPr bwMode="auto">
          <a:xfrm>
            <a:off x="4507263" y="2476580"/>
            <a:ext cx="1224759" cy="12247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 descr="C:\Users\jlewis\Desktop\School to School support\Images\cuboid_1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38" t="17901" r="34320" b="11711"/>
          <a:stretch/>
        </p:blipFill>
        <p:spPr bwMode="auto">
          <a:xfrm>
            <a:off x="2891475" y="2213279"/>
            <a:ext cx="1175769" cy="24821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133" y="4395765"/>
            <a:ext cx="1444701" cy="14447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255" y="5799798"/>
            <a:ext cx="1165905" cy="10854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352"/>
            <a:ext cx="1165905" cy="10854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1849" y="272056"/>
            <a:ext cx="1165905" cy="1085498"/>
          </a:xfrm>
          <a:prstGeom prst="rect">
            <a:avLst/>
          </a:prstGeom>
        </p:spPr>
      </p:pic>
      <p:pic>
        <p:nvPicPr>
          <p:cNvPr id="17" name="Picture 16" descr="Image result for square based pyramid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221" y="6225503"/>
            <a:ext cx="416628" cy="372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Image result for cylinder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870" y="1792244"/>
            <a:ext cx="542925" cy="78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Image result for cuboid"/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1" r="14916" b="-3999"/>
          <a:stretch/>
        </p:blipFill>
        <p:spPr bwMode="auto">
          <a:xfrm>
            <a:off x="10059198" y="2826120"/>
            <a:ext cx="828675" cy="624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19" descr="Image result for cone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49" y="2705253"/>
            <a:ext cx="55245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Image result for square based pyramid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471" y="1180104"/>
            <a:ext cx="53213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Image result for square based pyramid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669">
            <a:off x="10159845" y="3732193"/>
            <a:ext cx="627380" cy="627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Image result for square based pyramid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890711" y="4620091"/>
            <a:ext cx="72072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Image result for square based pyramid"/>
          <p:cNvPicPr>
            <a:picLocks noChangeAspect="1"/>
          </p:cNvPicPr>
          <p:nvPr/>
        </p:nvPicPr>
        <p:blipFill rotWithShape="1"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181" b="10909"/>
          <a:stretch/>
        </p:blipFill>
        <p:spPr bwMode="auto">
          <a:xfrm>
            <a:off x="10174269" y="5253812"/>
            <a:ext cx="638175" cy="695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 descr="Image result for cube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60" y="5414630"/>
            <a:ext cx="407035" cy="45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Image result for cube"/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1881">
            <a:off x="10968419" y="3820077"/>
            <a:ext cx="572770" cy="531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Image result for cube"/>
          <p:cNvPicPr>
            <a:picLocks noChangeAspect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1820">
            <a:off x="10162162" y="4602567"/>
            <a:ext cx="553085" cy="532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7" y="1166645"/>
            <a:ext cx="580482" cy="5804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962" y="1893798"/>
            <a:ext cx="580482" cy="58048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294" y="-234448"/>
            <a:ext cx="1155588" cy="107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40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Part of a shape is hidden.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shape could it be?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possibility?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thinking.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/>
          <a:stretch>
            <a:fillRect/>
          </a:stretch>
        </p:blipFill>
        <p:spPr>
          <a:xfrm>
            <a:off x="3737066" y="1339720"/>
            <a:ext cx="2574743" cy="28984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162" y="736900"/>
            <a:ext cx="3055715" cy="156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3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part of a shape.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complete the shape using one or more straight lines?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Compare your shape with a partner.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and what is different?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3944259" y="1404640"/>
            <a:ext cx="2160357" cy="2273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23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a selection of triangles, rectangles, squares and circles.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Put your shapes into groups.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Ask a partner to label your groups.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groups can you create?</a:t>
            </a: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717" y="1773185"/>
            <a:ext cx="4653073" cy="140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74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 that all shapes with 4 sides are squares.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Tommy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it.</a:t>
            </a:r>
          </a:p>
        </p:txBody>
      </p:sp>
    </p:spTree>
    <p:extLst>
      <p:ext uri="{BB962C8B-B14F-4D97-AF65-F5344CB8AC3E}">
        <p14:creationId xmlns:p14="http://schemas.microsoft.com/office/powerpoint/2010/main" val="156420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sorted some shapes.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         Squares                 Not Squares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she sorted them correctly?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sp>
        <p:nvSpPr>
          <p:cNvPr id="3" name="Rectangle 2"/>
          <p:cNvSpPr/>
          <p:nvPr/>
        </p:nvSpPr>
        <p:spPr>
          <a:xfrm>
            <a:off x="1798999" y="3548072"/>
            <a:ext cx="1173708" cy="1173708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980117" y="2789602"/>
            <a:ext cx="497084" cy="497084"/>
          </a:xfrm>
          <a:prstGeom prst="rect">
            <a:avLst/>
          </a:prstGeom>
          <a:solidFill>
            <a:schemeClr val="accent5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2859325">
            <a:off x="5344042" y="3993394"/>
            <a:ext cx="691976" cy="691976"/>
          </a:xfrm>
          <a:prstGeom prst="rec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941147" y="2734684"/>
            <a:ext cx="849149" cy="849149"/>
          </a:xfrm>
          <a:prstGeom prst="ellipse">
            <a:avLst/>
          </a:prstGeom>
          <a:solidFill>
            <a:srgbClr val="6600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234064" y="2377625"/>
            <a:ext cx="2893325" cy="2893325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81437" y="2377625"/>
            <a:ext cx="2893325" cy="2893325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31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Amir and Eva are making patterns.</a:t>
            </a:r>
          </a:p>
          <a:p>
            <a:pPr lvl="0">
              <a:defRPr/>
            </a:pPr>
            <a:endParaRPr lang="en-US" sz="2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 -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Amir -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93309" y="4033488"/>
            <a:ext cx="992127" cy="951335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464795" y="3111163"/>
            <a:ext cx="4357089" cy="914883"/>
          </a:xfrm>
          <a:prstGeom prst="wedgeRoundRectCallout">
            <a:avLst>
              <a:gd name="adj1" fmla="val -66250"/>
              <a:gd name="adj2" fmla="val 28885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Our patterns are exactly the same.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845893" y="4115451"/>
            <a:ext cx="4357089" cy="902110"/>
          </a:xfrm>
          <a:prstGeom prst="wedgeRoundRectCallout">
            <a:avLst>
              <a:gd name="adj1" fmla="val 61896"/>
              <a:gd name="adj2" fmla="val 8841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Our patterns are different.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253116" y="1409584"/>
            <a:ext cx="4299866" cy="1534518"/>
            <a:chOff x="293214" y="2633077"/>
            <a:chExt cx="3181119" cy="923132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3214" y="2633077"/>
              <a:ext cx="2116392" cy="916281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/>
            <a:srcRect r="49458"/>
            <a:stretch/>
          </p:blipFill>
          <p:spPr>
            <a:xfrm>
              <a:off x="2404656" y="2639928"/>
              <a:ext cx="1069677" cy="916281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137" y="3111163"/>
            <a:ext cx="1582454" cy="10928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255" y="5799798"/>
            <a:ext cx="1165905" cy="10854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352"/>
            <a:ext cx="1165905" cy="10854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1849" y="272056"/>
            <a:ext cx="1165905" cy="1085498"/>
          </a:xfrm>
          <a:prstGeom prst="rect">
            <a:avLst/>
          </a:prstGeom>
        </p:spPr>
      </p:pic>
      <p:pic>
        <p:nvPicPr>
          <p:cNvPr id="17" name="Picture 16" descr="Image result for square based pyramid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221" y="6225503"/>
            <a:ext cx="416628" cy="372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Image result for cylinder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870" y="1792244"/>
            <a:ext cx="542925" cy="78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Image result for cuboid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1" r="14916" b="-3999"/>
          <a:stretch/>
        </p:blipFill>
        <p:spPr bwMode="auto">
          <a:xfrm>
            <a:off x="10059198" y="2826120"/>
            <a:ext cx="828675" cy="624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19" descr="Image result for cone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49" y="2705253"/>
            <a:ext cx="55245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mage result for square based pyramid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471" y="1180104"/>
            <a:ext cx="53213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Image result for square based pyramid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669">
            <a:off x="10159845" y="3732193"/>
            <a:ext cx="627380" cy="627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Image result for square based pyramid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890711" y="4620091"/>
            <a:ext cx="72072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Image result for square based pyramid"/>
          <p:cNvPicPr>
            <a:picLocks noChangeAspect="1"/>
          </p:cNvPicPr>
          <p:nvPr/>
        </p:nvPicPr>
        <p:blipFill rotWithShape="1"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181" b="10909"/>
          <a:stretch/>
        </p:blipFill>
        <p:spPr bwMode="auto">
          <a:xfrm>
            <a:off x="10174269" y="5253812"/>
            <a:ext cx="638175" cy="695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 descr="Image result for cube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60" y="5414630"/>
            <a:ext cx="407035" cy="45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Image result for cube"/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1881">
            <a:off x="10968419" y="3820077"/>
            <a:ext cx="572770" cy="531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Image result for cube"/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1820">
            <a:off x="10162162" y="4602567"/>
            <a:ext cx="553085" cy="532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7" y="1166645"/>
            <a:ext cx="580482" cy="5804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962" y="1893798"/>
            <a:ext cx="580482" cy="5804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294" y="-234448"/>
            <a:ext cx="1155588" cy="107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8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Whitney is making a pattern in a circle. </a:t>
            </a: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Is Whitney’s pattern correct?</a:t>
            </a:r>
          </a:p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Explain why. </a:t>
            </a: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Can you make your own circular pattern using 3-D shapes?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198" y="1374133"/>
            <a:ext cx="730075" cy="7300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583" y="1637999"/>
            <a:ext cx="758935" cy="75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242" y="2073272"/>
            <a:ext cx="730075" cy="7300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050" y="3238621"/>
            <a:ext cx="730075" cy="730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673" y="2717438"/>
            <a:ext cx="758935" cy="7589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079" y="3403632"/>
            <a:ext cx="758935" cy="7589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548" y="3395767"/>
            <a:ext cx="730075" cy="7300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512" y="2634421"/>
            <a:ext cx="730075" cy="7300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15" y="2031896"/>
            <a:ext cx="730075" cy="7300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544" y="1615516"/>
            <a:ext cx="758935" cy="7589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925" y="3245152"/>
            <a:ext cx="758935" cy="75893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471" y="653749"/>
            <a:ext cx="1361404" cy="19235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255" y="5799798"/>
            <a:ext cx="1165905" cy="108549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64352"/>
            <a:ext cx="1165905" cy="108549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1849" y="272056"/>
            <a:ext cx="1165905" cy="1085498"/>
          </a:xfrm>
          <a:prstGeom prst="rect">
            <a:avLst/>
          </a:prstGeom>
        </p:spPr>
      </p:pic>
      <p:pic>
        <p:nvPicPr>
          <p:cNvPr id="29" name="Picture 28" descr="Image result for square based pyramid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5221" y="6225503"/>
            <a:ext cx="416628" cy="372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Image result for cylinder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8870" y="1792244"/>
            <a:ext cx="542925" cy="78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Image result for cuboid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5" t="1" r="14916" b="-3999"/>
          <a:stretch/>
        </p:blipFill>
        <p:spPr bwMode="auto">
          <a:xfrm>
            <a:off x="10059198" y="2826120"/>
            <a:ext cx="828675" cy="624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Picture 31" descr="Image result for cone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849" y="2705253"/>
            <a:ext cx="55245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 descr="Image result for square based pyramid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471" y="1180104"/>
            <a:ext cx="53213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Image result for square based pyramid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68669">
            <a:off x="10159845" y="3732193"/>
            <a:ext cx="627380" cy="627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 descr="Image result for square based pyramid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890711" y="4620091"/>
            <a:ext cx="72072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 descr="Image result for square based pyramid"/>
          <p:cNvPicPr>
            <a:picLocks noChangeAspect="1"/>
          </p:cNvPicPr>
          <p:nvPr/>
        </p:nvPicPr>
        <p:blipFill rotWithShape="1"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r="8181" b="10909"/>
          <a:stretch/>
        </p:blipFill>
        <p:spPr bwMode="auto">
          <a:xfrm>
            <a:off x="10174269" y="5253812"/>
            <a:ext cx="638175" cy="695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Picture 36" descr="Image result for cube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4760" y="5414630"/>
            <a:ext cx="407035" cy="45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 descr="Image result for cube"/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11881">
            <a:off x="10968419" y="3820077"/>
            <a:ext cx="572770" cy="531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 descr="Image result for cube"/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1820">
            <a:off x="10162162" y="4602567"/>
            <a:ext cx="553085" cy="532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7" y="1166645"/>
            <a:ext cx="580482" cy="58048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962" y="1893798"/>
            <a:ext cx="580482" cy="58048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3294" y="-234448"/>
            <a:ext cx="1155588" cy="107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4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purl.org/dc/terms/"/>
    <ds:schemaRef ds:uri="http://purl.org/dc/dcmitype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1558</TotalTime>
  <Words>348</Words>
  <Application>Microsoft Office PowerPoint</Application>
  <PresentationFormat>A4 Paper (210x297 mm)</PresentationFormat>
  <Paragraphs>143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50</cp:revision>
  <dcterms:created xsi:type="dcterms:W3CDTF">2019-02-04T08:17:32Z</dcterms:created>
  <dcterms:modified xsi:type="dcterms:W3CDTF">2019-09-11T10:47:01Z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