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4"/>
  </p:notesMasterIdLst>
  <p:sldIdLst>
    <p:sldId id="271" r:id="rId6"/>
    <p:sldId id="411" r:id="rId7"/>
    <p:sldId id="412" r:id="rId8"/>
    <p:sldId id="413" r:id="rId9"/>
    <p:sldId id="414" r:id="rId10"/>
    <p:sldId id="415" r:id="rId11"/>
    <p:sldId id="416" r:id="rId12"/>
    <p:sldId id="417" r:id="rId13"/>
    <p:sldId id="418" r:id="rId14"/>
    <p:sldId id="419" r:id="rId15"/>
    <p:sldId id="420" r:id="rId16"/>
    <p:sldId id="421" r:id="rId17"/>
    <p:sldId id="422" r:id="rId18"/>
    <p:sldId id="423" r:id="rId19"/>
    <p:sldId id="424" r:id="rId20"/>
    <p:sldId id="425" r:id="rId21"/>
    <p:sldId id="426" r:id="rId22"/>
    <p:sldId id="427" r:id="rId2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1158" y="4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6212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9115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1702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98508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1172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4582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2874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631599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2047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2821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62458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18554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31519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757430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94899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7708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65574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4.png"/><Relationship Id="rId3" Type="http://schemas.openxmlformats.org/officeDocument/2006/relationships/image" Target="../media/image8.pn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5" Type="http://schemas.openxmlformats.org/officeDocument/2006/relationships/image" Target="../media/image36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Relationship Id="rId14" Type="http://schemas.openxmlformats.org/officeDocument/2006/relationships/image" Target="../media/image3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0.pn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340.pn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Relationship Id="rId9" Type="http://schemas.openxmlformats.org/officeDocument/2006/relationships/image" Target="../media/image4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5.png"/><Relationship Id="rId4" Type="http://schemas.openxmlformats.org/officeDocument/2006/relationships/image" Target="../media/image4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643704" y="2552120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kumimoji="0" lang="en-GB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altLang="en-US" sz="240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Summer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Block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noProof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Measurement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Tommy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</a:t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1265" y="2430409"/>
            <a:ext cx="1184379" cy="864996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2518353" y="2834092"/>
            <a:ext cx="4427378" cy="822960"/>
          </a:xfrm>
          <a:prstGeom prst="wedgeRoundRectCallout">
            <a:avLst>
              <a:gd name="adj1" fmla="val 66951"/>
              <a:gd name="adj2" fmla="val -16640"/>
              <a:gd name="adj3" fmla="val 16667"/>
            </a:avLst>
          </a:prstGeom>
          <a:solidFill>
            <a:schemeClr val="accent5">
              <a:lumMod val="40000"/>
              <a:lumOff val="60000"/>
              <a:alpha val="36078"/>
            </a:schemeClr>
          </a:solidFill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Apples weigh more than bananas.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294" y="3475421"/>
            <a:ext cx="1063629" cy="1502805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 flipH="1">
            <a:off x="2405170" y="3966152"/>
            <a:ext cx="5025041" cy="880168"/>
          </a:xfrm>
          <a:prstGeom prst="wedgeRoundRectCallout">
            <a:avLst>
              <a:gd name="adj1" fmla="val 61801"/>
              <a:gd name="adj2" fmla="val 1657"/>
              <a:gd name="adj3" fmla="val 16667"/>
            </a:avLst>
          </a:prstGeom>
          <a:solidFill>
            <a:schemeClr val="accent6">
              <a:lumMod val="60000"/>
              <a:lumOff val="40000"/>
              <a:alpha val="36078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Two doughnuts weigh the same as two bananas.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064" y="-224121"/>
            <a:ext cx="3612945" cy="327983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0526" y="-204667"/>
            <a:ext cx="3612945" cy="327983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9563" y="1058623"/>
            <a:ext cx="1007956" cy="111154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7760" y="1487760"/>
            <a:ext cx="774579" cy="74606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0507" y="2415735"/>
            <a:ext cx="865226" cy="127996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1832" y="1630315"/>
            <a:ext cx="637745" cy="7777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0053" y="1147990"/>
            <a:ext cx="403130" cy="44910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3687919"/>
            <a:ext cx="1244209" cy="115840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3520" y="1089494"/>
            <a:ext cx="681908" cy="65492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3535" y="1418968"/>
            <a:ext cx="681908" cy="65492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3602" y="1201522"/>
            <a:ext cx="774579" cy="74606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570" y="1074545"/>
            <a:ext cx="1007956" cy="111154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1774" y="1485635"/>
            <a:ext cx="774579" cy="74606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9254" y="1497831"/>
            <a:ext cx="774579" cy="74606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445" y="1432507"/>
            <a:ext cx="774579" cy="74606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039" y="1224211"/>
            <a:ext cx="774579" cy="74606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593" y="1224210"/>
            <a:ext cx="774579" cy="74606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9427" y="1147990"/>
            <a:ext cx="774579" cy="74606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730" y="994057"/>
            <a:ext cx="774579" cy="74606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0993" y="892807"/>
            <a:ext cx="774579" cy="746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975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175" y="124427"/>
            <a:ext cx="3612945" cy="327983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One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pear weighs 10 cubes.  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How many cubes will balance one pineapple?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how you know.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736" y="1350607"/>
            <a:ext cx="616444" cy="91193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9514" y="1350607"/>
            <a:ext cx="616444" cy="9119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8103" y="1551410"/>
            <a:ext cx="472425" cy="5887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5948" y="1347612"/>
            <a:ext cx="472425" cy="58878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0369" y="1602774"/>
            <a:ext cx="472425" cy="58878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3969" y="1654138"/>
            <a:ext cx="472425" cy="58878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501" y="1897167"/>
            <a:ext cx="616444" cy="91193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520" y="2985717"/>
            <a:ext cx="472425" cy="58878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7116" y="3751123"/>
            <a:ext cx="1181231" cy="1099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536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4000" b="1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Always, </a:t>
            </a:r>
            <a:r>
              <a:rPr lang="en-US" sz="4000" b="1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Sometimes </a:t>
            </a:r>
            <a:r>
              <a:rPr lang="en-US" sz="4000" b="1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or </a:t>
            </a:r>
            <a:r>
              <a:rPr lang="en-US" sz="4000" b="1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Never </a:t>
            </a:r>
            <a:r>
              <a:rPr lang="en-US" sz="4000" b="1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true?</a:t>
            </a: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larger the box, the heavier it is.</a:t>
            </a:r>
          </a:p>
        </p:txBody>
      </p:sp>
    </p:spTree>
    <p:extLst>
      <p:ext uri="{BB962C8B-B14F-4D97-AF65-F5344CB8AC3E}">
        <p14:creationId xmlns:p14="http://schemas.microsoft.com/office/powerpoint/2010/main" val="1744754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Which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is heavier, the red or the green beanbag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?</a:t>
            </a: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why.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5066" y="1328198"/>
            <a:ext cx="1640100" cy="18247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8129" y="1328198"/>
            <a:ext cx="1640100" cy="1824748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>
          <a:xfrm>
            <a:off x="2926003" y="2113698"/>
            <a:ext cx="1029" cy="371776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6778179" y="2117229"/>
            <a:ext cx="1029" cy="371776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45" t="29471" r="18692" b="24391"/>
          <a:stretch/>
        </p:blipFill>
        <p:spPr>
          <a:xfrm>
            <a:off x="2135066" y="758027"/>
            <a:ext cx="927732" cy="80898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45" t="29471" r="18692" b="24391"/>
          <a:stretch/>
        </p:blipFill>
        <p:spPr>
          <a:xfrm>
            <a:off x="5958129" y="736900"/>
            <a:ext cx="927732" cy="80898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45" t="29471" r="18692" b="24391"/>
          <a:stretch/>
        </p:blipFill>
        <p:spPr>
          <a:xfrm>
            <a:off x="6670497" y="758027"/>
            <a:ext cx="927732" cy="80898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97" t="32435" r="19658" b="23967"/>
          <a:stretch/>
        </p:blipFill>
        <p:spPr>
          <a:xfrm>
            <a:off x="2474959" y="823533"/>
            <a:ext cx="960314" cy="78501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97" t="32435" r="19658" b="23967"/>
          <a:stretch/>
        </p:blipFill>
        <p:spPr>
          <a:xfrm>
            <a:off x="3024787" y="865073"/>
            <a:ext cx="960314" cy="78501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9376" y="989748"/>
            <a:ext cx="2085975" cy="224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723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               weighs             g.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               weighs             g.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0926" y="3259369"/>
            <a:ext cx="1453532" cy="106156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34915">
            <a:off x="1902912" y="5303198"/>
            <a:ext cx="765916" cy="1133049"/>
          </a:xfrm>
          <a:prstGeom prst="rect">
            <a:avLst/>
          </a:prstGeom>
        </p:spPr>
      </p:pic>
      <p:sp>
        <p:nvSpPr>
          <p:cNvPr id="18" name="Rounded Rectangle 17"/>
          <p:cNvSpPr/>
          <p:nvPr/>
        </p:nvSpPr>
        <p:spPr>
          <a:xfrm>
            <a:off x="4411638" y="3570009"/>
            <a:ext cx="640808" cy="649294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4411638" y="5788279"/>
            <a:ext cx="640808" cy="649294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86582" y="1242466"/>
            <a:ext cx="1553120" cy="172797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17759" y="1242466"/>
            <a:ext cx="1553120" cy="1727976"/>
          </a:xfrm>
          <a:prstGeom prst="rect">
            <a:avLst/>
          </a:prstGeom>
        </p:spPr>
      </p:pic>
      <p:cxnSp>
        <p:nvCxnSpPr>
          <p:cNvPr id="22" name="Straight Arrow Connector 21"/>
          <p:cNvCxnSpPr/>
          <p:nvPr/>
        </p:nvCxnSpPr>
        <p:spPr>
          <a:xfrm>
            <a:off x="3163142" y="1889995"/>
            <a:ext cx="233201" cy="44036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H="1" flipV="1">
            <a:off x="6348548" y="1651093"/>
            <a:ext cx="249199" cy="45536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6376" y="379258"/>
            <a:ext cx="1453532" cy="106156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9590" y="379257"/>
            <a:ext cx="1453532" cy="106156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34915">
            <a:off x="6490518" y="270775"/>
            <a:ext cx="765916" cy="1133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913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070" y="780645"/>
            <a:ext cx="3612945" cy="3279837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7417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What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is the mass of each barrel?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				Double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mass of A</a:t>
            </a:r>
          </a:p>
          <a:p>
            <a:pPr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    Half the mass of A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6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difference between the mass of B and  C?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04756" y="1907051"/>
            <a:ext cx="1526706" cy="1251052"/>
            <a:chOff x="5668449" y="1806526"/>
            <a:chExt cx="1526706" cy="1251052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8449" y="1806526"/>
              <a:ext cx="1526706" cy="1251052"/>
            </a:xfrm>
            <a:prstGeom prst="rect">
              <a:avLst/>
            </a:prstGeom>
          </p:spPr>
        </p:pic>
        <p:grpSp>
          <p:nvGrpSpPr>
            <p:cNvPr id="3" name="Group 2"/>
            <p:cNvGrpSpPr/>
            <p:nvPr/>
          </p:nvGrpSpPr>
          <p:grpSpPr>
            <a:xfrm>
              <a:off x="6157745" y="2212010"/>
              <a:ext cx="497200" cy="479200"/>
              <a:chOff x="6130449" y="2212010"/>
              <a:chExt cx="497200" cy="479200"/>
            </a:xfrm>
          </p:grpSpPr>
          <p:sp>
            <p:nvSpPr>
              <p:cNvPr id="22" name="Oval 21"/>
              <p:cNvSpPr/>
              <p:nvPr/>
            </p:nvSpPr>
            <p:spPr>
              <a:xfrm>
                <a:off x="6130449" y="2212010"/>
                <a:ext cx="497200" cy="479200"/>
              </a:xfrm>
              <a:prstGeom prst="ellips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6213953" y="2266944"/>
                <a:ext cx="3304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</a:rPr>
                  <a:t>A</a:t>
                </a: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endParaRPr>
              </a:p>
            </p:txBody>
          </p:sp>
        </p:grpSp>
      </p:grpSp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0402" y="2413573"/>
            <a:ext cx="735354" cy="58776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0186" y="2312535"/>
            <a:ext cx="919188" cy="73470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069" y="2008861"/>
            <a:ext cx="643432" cy="514292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6781767" y="3158103"/>
            <a:ext cx="1856338" cy="1521168"/>
            <a:chOff x="4557182" y="3025987"/>
            <a:chExt cx="1856338" cy="1521168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57182" y="3025987"/>
              <a:ext cx="1856338" cy="1521168"/>
            </a:xfrm>
            <a:prstGeom prst="rect">
              <a:avLst/>
            </a:prstGeom>
          </p:spPr>
        </p:pic>
        <p:sp>
          <p:nvSpPr>
            <p:cNvPr id="27" name="Oval 26"/>
            <p:cNvSpPr/>
            <p:nvPr/>
          </p:nvSpPr>
          <p:spPr>
            <a:xfrm>
              <a:off x="5237601" y="3513209"/>
              <a:ext cx="471605" cy="488051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5332621" y="3601904"/>
              <a:ext cx="3765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dirty="0">
                  <a:solidFill>
                    <a:prstClr val="black"/>
                  </a:solidFill>
                  <a:latin typeface="Gill Sans MT" panose="020B0502020104020203" pitchFamily="34" charset="0"/>
                </a:rPr>
                <a:t>B</a:t>
              </a: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59467" y="4465966"/>
            <a:ext cx="1817284" cy="1489166"/>
            <a:chOff x="441978" y="4493623"/>
            <a:chExt cx="1817284" cy="1489166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1978" y="4493623"/>
              <a:ext cx="1817284" cy="1489166"/>
            </a:xfrm>
            <a:prstGeom prst="rect">
              <a:avLst/>
            </a:prstGeom>
          </p:spPr>
        </p:pic>
        <p:sp>
          <p:nvSpPr>
            <p:cNvPr id="30" name="Oval 29"/>
            <p:cNvSpPr/>
            <p:nvPr/>
          </p:nvSpPr>
          <p:spPr>
            <a:xfrm>
              <a:off x="1122397" y="5015908"/>
              <a:ext cx="451951" cy="402103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197763" y="5015909"/>
              <a:ext cx="3765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</a:rPr>
                <a:t>C</a:t>
              </a: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endParaRPr>
            </a:p>
          </p:txBody>
        </p:sp>
      </p:grpSp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5305" y="375691"/>
            <a:ext cx="983863" cy="78639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5305" y="1184518"/>
            <a:ext cx="983863" cy="78639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5305" y="1993345"/>
            <a:ext cx="983863" cy="78639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5305" y="2802172"/>
            <a:ext cx="983863" cy="7863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5305" y="3610999"/>
            <a:ext cx="983863" cy="78639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5305" y="4419826"/>
            <a:ext cx="983863" cy="78639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5305" y="5228653"/>
            <a:ext cx="983863" cy="786398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5305" y="6037477"/>
            <a:ext cx="983863" cy="786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256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brown parcel weighs twice as much as the blue parcel.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green parcel weighs 2 kg more than 30 kg</a:t>
            </a:r>
            <a:endParaRPr lang="en-GB" sz="2800" i="1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blue parcel weighs 12 kg less than the green parcel.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Draw an arrow to show where each parcel would be on the scale.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                                                               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2385" y="4056752"/>
            <a:ext cx="1349766" cy="11583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3231" y="4056752"/>
            <a:ext cx="1387022" cy="119030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061" y="4056752"/>
            <a:ext cx="1337260" cy="1147602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929088"/>
              </p:ext>
            </p:extLst>
          </p:nvPr>
        </p:nvGraphicFramePr>
        <p:xfrm>
          <a:off x="1466333" y="5308142"/>
          <a:ext cx="6604000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0200">
                  <a:extLst>
                    <a:ext uri="{9D8B030D-6E8A-4147-A177-3AD203B41FA5}">
                      <a16:colId xmlns:a16="http://schemas.microsoft.com/office/drawing/2014/main" val="3252435196"/>
                    </a:ext>
                  </a:extLst>
                </a:gridCol>
                <a:gridCol w="330200">
                  <a:extLst>
                    <a:ext uri="{9D8B030D-6E8A-4147-A177-3AD203B41FA5}">
                      <a16:colId xmlns:a16="http://schemas.microsoft.com/office/drawing/2014/main" val="513888641"/>
                    </a:ext>
                  </a:extLst>
                </a:gridCol>
                <a:gridCol w="330200">
                  <a:extLst>
                    <a:ext uri="{9D8B030D-6E8A-4147-A177-3AD203B41FA5}">
                      <a16:colId xmlns:a16="http://schemas.microsoft.com/office/drawing/2014/main" val="1225270341"/>
                    </a:ext>
                  </a:extLst>
                </a:gridCol>
                <a:gridCol w="330200">
                  <a:extLst>
                    <a:ext uri="{9D8B030D-6E8A-4147-A177-3AD203B41FA5}">
                      <a16:colId xmlns:a16="http://schemas.microsoft.com/office/drawing/2014/main" val="4064823535"/>
                    </a:ext>
                  </a:extLst>
                </a:gridCol>
                <a:gridCol w="330200">
                  <a:extLst>
                    <a:ext uri="{9D8B030D-6E8A-4147-A177-3AD203B41FA5}">
                      <a16:colId xmlns:a16="http://schemas.microsoft.com/office/drawing/2014/main" val="1763041096"/>
                    </a:ext>
                  </a:extLst>
                </a:gridCol>
                <a:gridCol w="330200">
                  <a:extLst>
                    <a:ext uri="{9D8B030D-6E8A-4147-A177-3AD203B41FA5}">
                      <a16:colId xmlns:a16="http://schemas.microsoft.com/office/drawing/2014/main" val="1858788581"/>
                    </a:ext>
                  </a:extLst>
                </a:gridCol>
                <a:gridCol w="330200">
                  <a:extLst>
                    <a:ext uri="{9D8B030D-6E8A-4147-A177-3AD203B41FA5}">
                      <a16:colId xmlns:a16="http://schemas.microsoft.com/office/drawing/2014/main" val="1666232609"/>
                    </a:ext>
                  </a:extLst>
                </a:gridCol>
                <a:gridCol w="330200">
                  <a:extLst>
                    <a:ext uri="{9D8B030D-6E8A-4147-A177-3AD203B41FA5}">
                      <a16:colId xmlns:a16="http://schemas.microsoft.com/office/drawing/2014/main" val="1368372628"/>
                    </a:ext>
                  </a:extLst>
                </a:gridCol>
                <a:gridCol w="330200">
                  <a:extLst>
                    <a:ext uri="{9D8B030D-6E8A-4147-A177-3AD203B41FA5}">
                      <a16:colId xmlns:a16="http://schemas.microsoft.com/office/drawing/2014/main" val="4197053945"/>
                    </a:ext>
                  </a:extLst>
                </a:gridCol>
                <a:gridCol w="330200">
                  <a:extLst>
                    <a:ext uri="{9D8B030D-6E8A-4147-A177-3AD203B41FA5}">
                      <a16:colId xmlns:a16="http://schemas.microsoft.com/office/drawing/2014/main" val="1588645926"/>
                    </a:ext>
                  </a:extLst>
                </a:gridCol>
                <a:gridCol w="330200">
                  <a:extLst>
                    <a:ext uri="{9D8B030D-6E8A-4147-A177-3AD203B41FA5}">
                      <a16:colId xmlns:a16="http://schemas.microsoft.com/office/drawing/2014/main" val="4089237879"/>
                    </a:ext>
                  </a:extLst>
                </a:gridCol>
                <a:gridCol w="330200">
                  <a:extLst>
                    <a:ext uri="{9D8B030D-6E8A-4147-A177-3AD203B41FA5}">
                      <a16:colId xmlns:a16="http://schemas.microsoft.com/office/drawing/2014/main" val="846144245"/>
                    </a:ext>
                  </a:extLst>
                </a:gridCol>
                <a:gridCol w="330200">
                  <a:extLst>
                    <a:ext uri="{9D8B030D-6E8A-4147-A177-3AD203B41FA5}">
                      <a16:colId xmlns:a16="http://schemas.microsoft.com/office/drawing/2014/main" val="3605440019"/>
                    </a:ext>
                  </a:extLst>
                </a:gridCol>
                <a:gridCol w="330200">
                  <a:extLst>
                    <a:ext uri="{9D8B030D-6E8A-4147-A177-3AD203B41FA5}">
                      <a16:colId xmlns:a16="http://schemas.microsoft.com/office/drawing/2014/main" val="2079107137"/>
                    </a:ext>
                  </a:extLst>
                </a:gridCol>
                <a:gridCol w="330200">
                  <a:extLst>
                    <a:ext uri="{9D8B030D-6E8A-4147-A177-3AD203B41FA5}">
                      <a16:colId xmlns:a16="http://schemas.microsoft.com/office/drawing/2014/main" val="4126175671"/>
                    </a:ext>
                  </a:extLst>
                </a:gridCol>
                <a:gridCol w="330200">
                  <a:extLst>
                    <a:ext uri="{9D8B030D-6E8A-4147-A177-3AD203B41FA5}">
                      <a16:colId xmlns:a16="http://schemas.microsoft.com/office/drawing/2014/main" val="39166564"/>
                    </a:ext>
                  </a:extLst>
                </a:gridCol>
                <a:gridCol w="330200">
                  <a:extLst>
                    <a:ext uri="{9D8B030D-6E8A-4147-A177-3AD203B41FA5}">
                      <a16:colId xmlns:a16="http://schemas.microsoft.com/office/drawing/2014/main" val="2058032426"/>
                    </a:ext>
                  </a:extLst>
                </a:gridCol>
                <a:gridCol w="330200">
                  <a:extLst>
                    <a:ext uri="{9D8B030D-6E8A-4147-A177-3AD203B41FA5}">
                      <a16:colId xmlns:a16="http://schemas.microsoft.com/office/drawing/2014/main" val="4243861933"/>
                    </a:ext>
                  </a:extLst>
                </a:gridCol>
                <a:gridCol w="330200">
                  <a:extLst>
                    <a:ext uri="{9D8B030D-6E8A-4147-A177-3AD203B41FA5}">
                      <a16:colId xmlns:a16="http://schemas.microsoft.com/office/drawing/2014/main" val="3101015245"/>
                    </a:ext>
                  </a:extLst>
                </a:gridCol>
                <a:gridCol w="330200">
                  <a:extLst>
                    <a:ext uri="{9D8B030D-6E8A-4147-A177-3AD203B41FA5}">
                      <a16:colId xmlns:a16="http://schemas.microsoft.com/office/drawing/2014/main" val="4089943639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25450732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11140918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255603" y="5884142"/>
            <a:ext cx="4367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00074" y="5884142"/>
            <a:ext cx="6391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Gill Sans MT" panose="020B0502020104020203" pitchFamily="34" charset="0"/>
              </a:rPr>
              <a:t>10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448748" y="5884142"/>
            <a:ext cx="6391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2</a:t>
            </a:r>
            <a:r>
              <a:rPr lang="en-GB" sz="2800" dirty="0" smtClean="0">
                <a:latin typeface="Gill Sans MT" panose="020B0502020104020203" pitchFamily="34" charset="0"/>
              </a:rPr>
              <a:t>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06176" y="5884142"/>
            <a:ext cx="6391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3</a:t>
            </a:r>
            <a:r>
              <a:rPr lang="en-GB" sz="2800" dirty="0" smtClean="0">
                <a:latin typeface="Gill Sans MT" panose="020B0502020104020203" pitchFamily="34" charset="0"/>
              </a:rPr>
              <a:t>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732639" y="5884142"/>
            <a:ext cx="6391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Gill Sans MT" panose="020B0502020104020203" pitchFamily="34" charset="0"/>
              </a:rPr>
              <a:t>4</a:t>
            </a:r>
            <a:r>
              <a:rPr lang="en-GB" sz="2800" dirty="0" smtClean="0">
                <a:latin typeface="Gill Sans MT" panose="020B0502020104020203" pitchFamily="34" charset="0"/>
              </a:rPr>
              <a:t>0</a:t>
            </a:r>
            <a:endParaRPr lang="en-GB" sz="2800" dirty="0">
              <a:latin typeface="Gill Sans MT" panose="020B0502020104020203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6061" y="737221"/>
            <a:ext cx="1387022" cy="119030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6061" y="1725259"/>
            <a:ext cx="1387022" cy="119030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6061" y="2713297"/>
            <a:ext cx="1387022" cy="1190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058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Whitney had two full bottles of juice.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poured some juice into two glasses.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    A	                B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glass has the most juice in?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has the least juice in?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9040" y="2059190"/>
            <a:ext cx="1435966" cy="148971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8468" y="2059190"/>
            <a:ext cx="1435966" cy="161245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7304" y="1581442"/>
            <a:ext cx="1007444" cy="1423268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7304" y="1581442"/>
            <a:ext cx="1007444" cy="1423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014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2629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      </m:t>
                    </m:r>
                    <m:r>
                      <a:rPr lang="en-GB" sz="28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	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      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</a:t>
                </a: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How many         does the                 hold?</a:t>
                </a: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262979"/>
              </a:xfrm>
              <a:prstGeom prst="rect">
                <a:avLst/>
              </a:prstGeom>
              <a:blipFill>
                <a:blip r:embed="rId3"/>
                <a:stretch>
                  <a:fillRect l="-1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1755" y="1150876"/>
            <a:ext cx="620416" cy="46891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693" y="1150178"/>
            <a:ext cx="468809" cy="53483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9547" y="1150178"/>
            <a:ext cx="468809" cy="5348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460" y="1150178"/>
            <a:ext cx="468809" cy="53483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099" y="1150178"/>
            <a:ext cx="468809" cy="53483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182" y="1150178"/>
            <a:ext cx="468809" cy="53483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043" y="5012429"/>
            <a:ext cx="468809" cy="53483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21755" y="1837856"/>
            <a:ext cx="836006" cy="70923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49462" y="2762996"/>
            <a:ext cx="836006" cy="70923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28664" y="2762996"/>
            <a:ext cx="836006" cy="70923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1534" y="2720751"/>
            <a:ext cx="1020857" cy="92729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813" y="4816200"/>
            <a:ext cx="1020857" cy="92729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5211" y="2027460"/>
            <a:ext cx="620416" cy="46891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5853" y="2027460"/>
            <a:ext cx="620416" cy="46891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1070" y="2027460"/>
            <a:ext cx="620416" cy="46891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6558" y="2027460"/>
            <a:ext cx="620416" cy="468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249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267765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Choose a selection of different sized containers. 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Decide how you will measure how much liquid each container can hold.  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Order your containers from smallest to largest.</a:t>
                </a:r>
              </a:p>
              <a:p>
                <a:pPr lvl="0">
                  <a:defRPr/>
                </a:pPr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Compare the containers using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charset="0"/>
                        <a:ea typeface="Bariol" charset="0"/>
                        <a:cs typeface="Bariol" charset="0"/>
                      </a:rPr>
                      <m:t>&lt;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charset="0"/>
                        <a:ea typeface="Bariol" charset="0"/>
                        <a:cs typeface="Bariol" charset="0"/>
                      </a:rPr>
                      <m:t>&gt;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Bariol" charset="0"/>
                    <a:cs typeface="Bariol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charset="0"/>
                        <a:ea typeface="Bariol" charset="0"/>
                        <a:cs typeface="Bariol" charset="0"/>
                      </a:rPr>
                      <m:t>=</m:t>
                    </m:r>
                  </m:oMath>
                </a14:m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  <a:ea typeface="Bariol" charset="0"/>
                  <a:cs typeface="Bariol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2677656"/>
              </a:xfrm>
              <a:prstGeom prst="rect">
                <a:avLst/>
              </a:prstGeom>
              <a:blipFill>
                <a:blip r:embed="rId3"/>
                <a:stretch>
                  <a:fillRect l="-1590" t="-25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4601" y="3521402"/>
            <a:ext cx="837999" cy="6333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4401" y="3706150"/>
            <a:ext cx="922370" cy="105228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17465">
            <a:off x="5549455" y="3871068"/>
            <a:ext cx="1359930" cy="186990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43230" y="4806021"/>
            <a:ext cx="990370" cy="84019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20265">
            <a:off x="2805018" y="3201885"/>
            <a:ext cx="1554232" cy="141178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6413" y="4288515"/>
            <a:ext cx="1952189" cy="1817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027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                     holds 5 ml of liquid.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               of liquid are there in each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container?                 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			     A          B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237502">
            <a:off x="1093234" y="185727"/>
            <a:ext cx="2268308" cy="151072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237502">
            <a:off x="2260051" y="1116174"/>
            <a:ext cx="2268308" cy="151072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8956"/>
          <a:stretch/>
        </p:blipFill>
        <p:spPr>
          <a:xfrm>
            <a:off x="3749399" y="2831445"/>
            <a:ext cx="2336583" cy="40265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1466693"/>
            <a:ext cx="3400425" cy="389572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875724" y="2085842"/>
            <a:ext cx="582587" cy="246221"/>
          </a:xfrm>
          <a:prstGeom prst="rect">
            <a:avLst/>
          </a:prstGeom>
          <a:solidFill>
            <a:srgbClr val="EAF6FA"/>
          </a:solidFill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600" dirty="0" smtClean="0">
                <a:latin typeface="Bariol Bold" panose="02000506040000020003" pitchFamily="50" charset="0"/>
              </a:rPr>
              <a:t>100 ml</a:t>
            </a:r>
            <a:endParaRPr lang="en-GB" sz="1600" dirty="0">
              <a:latin typeface="Bariol Bold" panose="02000506040000020003" pitchFamily="50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91160" y="3554881"/>
            <a:ext cx="567151" cy="246221"/>
          </a:xfrm>
          <a:prstGeom prst="rect">
            <a:avLst/>
          </a:prstGeom>
          <a:solidFill>
            <a:srgbClr val="EAF6FA"/>
          </a:solidFill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600" dirty="0">
                <a:latin typeface="Bariol Bold" panose="02000506040000020003" pitchFamily="50" charset="0"/>
              </a:rPr>
              <a:t>5</a:t>
            </a:r>
            <a:r>
              <a:rPr lang="en-GB" sz="1600" dirty="0" smtClean="0">
                <a:latin typeface="Bariol Bold" panose="02000506040000020003" pitchFamily="50" charset="0"/>
              </a:rPr>
              <a:t>0 ml</a:t>
            </a:r>
            <a:endParaRPr lang="en-GB" sz="1600" dirty="0">
              <a:latin typeface="Bariol Bold" panose="02000506040000020003" pitchFamily="50" charset="0"/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10493360" y="3941609"/>
            <a:ext cx="1957425" cy="1210548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09445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5521"/>
              <a:gd name="connsiteY0" fmla="*/ 55326 h 1211036"/>
              <a:gd name="connsiteX1" fmla="*/ 20596 w 1955521"/>
              <a:gd name="connsiteY1" fmla="*/ 38267 h 1211036"/>
              <a:gd name="connsiteX2" fmla="*/ 105564 w 1955521"/>
              <a:gd name="connsiteY2" fmla="*/ 54116 h 1211036"/>
              <a:gd name="connsiteX3" fmla="*/ 297293 w 1955521"/>
              <a:gd name="connsiteY3" fmla="*/ 41679 h 1211036"/>
              <a:gd name="connsiteX4" fmla="*/ 1864034 w 1955521"/>
              <a:gd name="connsiteY4" fmla="*/ 39369 h 1211036"/>
              <a:gd name="connsiteX5" fmla="*/ 1949113 w 1955521"/>
              <a:gd name="connsiteY5" fmla="*/ 109445 h 1211036"/>
              <a:gd name="connsiteX6" fmla="*/ 1945217 w 1955521"/>
              <a:gd name="connsiteY6" fmla="*/ 546536 h 1211036"/>
              <a:gd name="connsiteX7" fmla="*/ 1921928 w 1955521"/>
              <a:gd name="connsiteY7" fmla="*/ 1078578 h 1211036"/>
              <a:gd name="connsiteX8" fmla="*/ 1852998 w 1955521"/>
              <a:gd name="connsiteY8" fmla="*/ 1174156 h 1211036"/>
              <a:gd name="connsiteX9" fmla="*/ 1742635 w 1955521"/>
              <a:gd name="connsiteY9" fmla="*/ 1206802 h 1211036"/>
              <a:gd name="connsiteX10" fmla="*/ 1674507 w 1955521"/>
              <a:gd name="connsiteY10" fmla="*/ 1204490 h 1211036"/>
              <a:gd name="connsiteX11" fmla="*/ 709411 w 1955521"/>
              <a:gd name="connsiteY11" fmla="*/ 1206576 h 1211036"/>
              <a:gd name="connsiteX12" fmla="*/ 569363 w 1955521"/>
              <a:gd name="connsiteY12" fmla="*/ 1204227 h 1211036"/>
              <a:gd name="connsiteX13" fmla="*/ 207703 w 1955521"/>
              <a:gd name="connsiteY13" fmla="*/ 1209002 h 1211036"/>
              <a:gd name="connsiteX14" fmla="*/ 98440 w 1955521"/>
              <a:gd name="connsiteY14" fmla="*/ 1165705 h 1211036"/>
              <a:gd name="connsiteX15" fmla="*/ 53168 w 1955521"/>
              <a:gd name="connsiteY15" fmla="*/ 1071491 h 1211036"/>
              <a:gd name="connsiteX16" fmla="*/ 40957 w 1955521"/>
              <a:gd name="connsiteY16" fmla="*/ 941331 h 1211036"/>
              <a:gd name="connsiteX17" fmla="*/ 36337 w 1955521"/>
              <a:gd name="connsiteY17" fmla="*/ 866378 h 1211036"/>
              <a:gd name="connsiteX18" fmla="*/ 26023 w 1955521"/>
              <a:gd name="connsiteY18" fmla="*/ 720602 h 1211036"/>
              <a:gd name="connsiteX19" fmla="*/ 124 w 1955521"/>
              <a:gd name="connsiteY19" fmla="*/ 55326 h 1211036"/>
              <a:gd name="connsiteX0" fmla="*/ 124 w 1960163"/>
              <a:gd name="connsiteY0" fmla="*/ 55326 h 1211036"/>
              <a:gd name="connsiteX1" fmla="*/ 20596 w 1960163"/>
              <a:gd name="connsiteY1" fmla="*/ 38267 h 1211036"/>
              <a:gd name="connsiteX2" fmla="*/ 105564 w 1960163"/>
              <a:gd name="connsiteY2" fmla="*/ 54116 h 1211036"/>
              <a:gd name="connsiteX3" fmla="*/ 297293 w 1960163"/>
              <a:gd name="connsiteY3" fmla="*/ 41679 h 1211036"/>
              <a:gd name="connsiteX4" fmla="*/ 1864034 w 1960163"/>
              <a:gd name="connsiteY4" fmla="*/ 39369 h 1211036"/>
              <a:gd name="connsiteX5" fmla="*/ 1955089 w 1960163"/>
              <a:gd name="connsiteY5" fmla="*/ 55657 h 1211036"/>
              <a:gd name="connsiteX6" fmla="*/ 1945217 w 1960163"/>
              <a:gd name="connsiteY6" fmla="*/ 546536 h 1211036"/>
              <a:gd name="connsiteX7" fmla="*/ 1921928 w 1960163"/>
              <a:gd name="connsiteY7" fmla="*/ 1078578 h 1211036"/>
              <a:gd name="connsiteX8" fmla="*/ 1852998 w 1960163"/>
              <a:gd name="connsiteY8" fmla="*/ 1174156 h 1211036"/>
              <a:gd name="connsiteX9" fmla="*/ 1742635 w 1960163"/>
              <a:gd name="connsiteY9" fmla="*/ 1206802 h 1211036"/>
              <a:gd name="connsiteX10" fmla="*/ 1674507 w 1960163"/>
              <a:gd name="connsiteY10" fmla="*/ 1204490 h 1211036"/>
              <a:gd name="connsiteX11" fmla="*/ 709411 w 1960163"/>
              <a:gd name="connsiteY11" fmla="*/ 1206576 h 1211036"/>
              <a:gd name="connsiteX12" fmla="*/ 569363 w 1960163"/>
              <a:gd name="connsiteY12" fmla="*/ 1204227 h 1211036"/>
              <a:gd name="connsiteX13" fmla="*/ 207703 w 1960163"/>
              <a:gd name="connsiteY13" fmla="*/ 1209002 h 1211036"/>
              <a:gd name="connsiteX14" fmla="*/ 98440 w 1960163"/>
              <a:gd name="connsiteY14" fmla="*/ 1165705 h 1211036"/>
              <a:gd name="connsiteX15" fmla="*/ 53168 w 1960163"/>
              <a:gd name="connsiteY15" fmla="*/ 1071491 h 1211036"/>
              <a:gd name="connsiteX16" fmla="*/ 40957 w 1960163"/>
              <a:gd name="connsiteY16" fmla="*/ 941331 h 1211036"/>
              <a:gd name="connsiteX17" fmla="*/ 36337 w 1960163"/>
              <a:gd name="connsiteY17" fmla="*/ 866378 h 1211036"/>
              <a:gd name="connsiteX18" fmla="*/ 26023 w 1960163"/>
              <a:gd name="connsiteY18" fmla="*/ 720602 h 1211036"/>
              <a:gd name="connsiteX19" fmla="*/ 124 w 1960163"/>
              <a:gd name="connsiteY19" fmla="*/ 55326 h 1211036"/>
              <a:gd name="connsiteX0" fmla="*/ 124 w 1972256"/>
              <a:gd name="connsiteY0" fmla="*/ 55326 h 1211036"/>
              <a:gd name="connsiteX1" fmla="*/ 20596 w 1972256"/>
              <a:gd name="connsiteY1" fmla="*/ 38267 h 1211036"/>
              <a:gd name="connsiteX2" fmla="*/ 105564 w 1972256"/>
              <a:gd name="connsiteY2" fmla="*/ 54116 h 1211036"/>
              <a:gd name="connsiteX3" fmla="*/ 297293 w 1972256"/>
              <a:gd name="connsiteY3" fmla="*/ 41679 h 1211036"/>
              <a:gd name="connsiteX4" fmla="*/ 1864034 w 1972256"/>
              <a:gd name="connsiteY4" fmla="*/ 39369 h 1211036"/>
              <a:gd name="connsiteX5" fmla="*/ 1955089 w 1972256"/>
              <a:gd name="connsiteY5" fmla="*/ 55657 h 1211036"/>
              <a:gd name="connsiteX6" fmla="*/ 1945217 w 1972256"/>
              <a:gd name="connsiteY6" fmla="*/ 546536 h 1211036"/>
              <a:gd name="connsiteX7" fmla="*/ 1921928 w 1972256"/>
              <a:gd name="connsiteY7" fmla="*/ 1078578 h 1211036"/>
              <a:gd name="connsiteX8" fmla="*/ 1852998 w 1972256"/>
              <a:gd name="connsiteY8" fmla="*/ 1174156 h 1211036"/>
              <a:gd name="connsiteX9" fmla="*/ 1742635 w 1972256"/>
              <a:gd name="connsiteY9" fmla="*/ 1206802 h 1211036"/>
              <a:gd name="connsiteX10" fmla="*/ 1674507 w 1972256"/>
              <a:gd name="connsiteY10" fmla="*/ 1204490 h 1211036"/>
              <a:gd name="connsiteX11" fmla="*/ 709411 w 1972256"/>
              <a:gd name="connsiteY11" fmla="*/ 1206576 h 1211036"/>
              <a:gd name="connsiteX12" fmla="*/ 569363 w 1972256"/>
              <a:gd name="connsiteY12" fmla="*/ 1204227 h 1211036"/>
              <a:gd name="connsiteX13" fmla="*/ 207703 w 1972256"/>
              <a:gd name="connsiteY13" fmla="*/ 1209002 h 1211036"/>
              <a:gd name="connsiteX14" fmla="*/ 98440 w 1972256"/>
              <a:gd name="connsiteY14" fmla="*/ 1165705 h 1211036"/>
              <a:gd name="connsiteX15" fmla="*/ 53168 w 1972256"/>
              <a:gd name="connsiteY15" fmla="*/ 1071491 h 1211036"/>
              <a:gd name="connsiteX16" fmla="*/ 40957 w 1972256"/>
              <a:gd name="connsiteY16" fmla="*/ 941331 h 1211036"/>
              <a:gd name="connsiteX17" fmla="*/ 36337 w 1972256"/>
              <a:gd name="connsiteY17" fmla="*/ 866378 h 1211036"/>
              <a:gd name="connsiteX18" fmla="*/ 26023 w 1972256"/>
              <a:gd name="connsiteY18" fmla="*/ 720602 h 1211036"/>
              <a:gd name="connsiteX19" fmla="*/ 124 w 1972256"/>
              <a:gd name="connsiteY19" fmla="*/ 55326 h 1211036"/>
              <a:gd name="connsiteX0" fmla="*/ 124 w 1955091"/>
              <a:gd name="connsiteY0" fmla="*/ 55326 h 1211036"/>
              <a:gd name="connsiteX1" fmla="*/ 20596 w 1955091"/>
              <a:gd name="connsiteY1" fmla="*/ 38267 h 1211036"/>
              <a:gd name="connsiteX2" fmla="*/ 105564 w 1955091"/>
              <a:gd name="connsiteY2" fmla="*/ 54116 h 1211036"/>
              <a:gd name="connsiteX3" fmla="*/ 297293 w 1955091"/>
              <a:gd name="connsiteY3" fmla="*/ 41679 h 1211036"/>
              <a:gd name="connsiteX4" fmla="*/ 1864034 w 1955091"/>
              <a:gd name="connsiteY4" fmla="*/ 39369 h 1211036"/>
              <a:gd name="connsiteX5" fmla="*/ 1955089 w 1955091"/>
              <a:gd name="connsiteY5" fmla="*/ 55657 h 1211036"/>
              <a:gd name="connsiteX6" fmla="*/ 1945217 w 1955091"/>
              <a:gd name="connsiteY6" fmla="*/ 546536 h 1211036"/>
              <a:gd name="connsiteX7" fmla="*/ 1921928 w 1955091"/>
              <a:gd name="connsiteY7" fmla="*/ 1078578 h 1211036"/>
              <a:gd name="connsiteX8" fmla="*/ 1852998 w 1955091"/>
              <a:gd name="connsiteY8" fmla="*/ 1174156 h 1211036"/>
              <a:gd name="connsiteX9" fmla="*/ 1742635 w 1955091"/>
              <a:gd name="connsiteY9" fmla="*/ 1206802 h 1211036"/>
              <a:gd name="connsiteX10" fmla="*/ 1674507 w 1955091"/>
              <a:gd name="connsiteY10" fmla="*/ 1204490 h 1211036"/>
              <a:gd name="connsiteX11" fmla="*/ 709411 w 1955091"/>
              <a:gd name="connsiteY11" fmla="*/ 1206576 h 1211036"/>
              <a:gd name="connsiteX12" fmla="*/ 569363 w 1955091"/>
              <a:gd name="connsiteY12" fmla="*/ 1204227 h 1211036"/>
              <a:gd name="connsiteX13" fmla="*/ 207703 w 1955091"/>
              <a:gd name="connsiteY13" fmla="*/ 1209002 h 1211036"/>
              <a:gd name="connsiteX14" fmla="*/ 98440 w 1955091"/>
              <a:gd name="connsiteY14" fmla="*/ 1165705 h 1211036"/>
              <a:gd name="connsiteX15" fmla="*/ 53168 w 1955091"/>
              <a:gd name="connsiteY15" fmla="*/ 1071491 h 1211036"/>
              <a:gd name="connsiteX16" fmla="*/ 40957 w 1955091"/>
              <a:gd name="connsiteY16" fmla="*/ 941331 h 1211036"/>
              <a:gd name="connsiteX17" fmla="*/ 36337 w 1955091"/>
              <a:gd name="connsiteY17" fmla="*/ 866378 h 1211036"/>
              <a:gd name="connsiteX18" fmla="*/ 26023 w 1955091"/>
              <a:gd name="connsiteY18" fmla="*/ 720602 h 1211036"/>
              <a:gd name="connsiteX19" fmla="*/ 124 w 1955091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297293 w 1955089"/>
              <a:gd name="connsiteY3" fmla="*/ 4167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544943 w 1955089"/>
              <a:gd name="connsiteY3" fmla="*/ 3786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492990 w 1957425"/>
              <a:gd name="connsiteY4" fmla="*/ 4269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8128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957425" h="1210548">
                <a:moveTo>
                  <a:pt x="2460" y="54838"/>
                </a:moveTo>
                <a:cubicBezTo>
                  <a:pt x="1556" y="-58884"/>
                  <a:pt x="-9246" y="39886"/>
                  <a:pt x="22932" y="37779"/>
                </a:cubicBezTo>
                <a:cubicBezTo>
                  <a:pt x="55110" y="35672"/>
                  <a:pt x="108139" y="42264"/>
                  <a:pt x="195530" y="42198"/>
                </a:cubicBezTo>
                <a:cubicBezTo>
                  <a:pt x="282921" y="42132"/>
                  <a:pt x="483064" y="53435"/>
                  <a:pt x="547279" y="37381"/>
                </a:cubicBezTo>
                <a:cubicBezTo>
                  <a:pt x="1855024" y="70075"/>
                  <a:pt x="727839" y="57319"/>
                  <a:pt x="1504420" y="27451"/>
                </a:cubicBezTo>
                <a:cubicBezTo>
                  <a:pt x="1543749" y="37283"/>
                  <a:pt x="1957861" y="26953"/>
                  <a:pt x="1957425" y="55169"/>
                </a:cubicBezTo>
                <a:cubicBezTo>
                  <a:pt x="1956634" y="106386"/>
                  <a:pt x="1953847" y="400918"/>
                  <a:pt x="1947553" y="546048"/>
                </a:cubicBezTo>
                <a:cubicBezTo>
                  <a:pt x="1958544" y="772731"/>
                  <a:pt x="1939634" y="972217"/>
                  <a:pt x="1924264" y="1078090"/>
                </a:cubicBezTo>
                <a:cubicBezTo>
                  <a:pt x="1908894" y="1183963"/>
                  <a:pt x="1885216" y="1159917"/>
                  <a:pt x="1855334" y="1181288"/>
                </a:cubicBezTo>
                <a:cubicBezTo>
                  <a:pt x="1825452" y="1202659"/>
                  <a:pt x="1789216" y="1201398"/>
                  <a:pt x="1744971" y="1206314"/>
                </a:cubicBezTo>
                <a:cubicBezTo>
                  <a:pt x="1730223" y="1211230"/>
                  <a:pt x="1835399" y="1207452"/>
                  <a:pt x="1676843" y="1204002"/>
                </a:cubicBezTo>
                <a:cubicBezTo>
                  <a:pt x="1355219" y="1197004"/>
                  <a:pt x="1033446" y="1205393"/>
                  <a:pt x="711747" y="1206088"/>
                </a:cubicBezTo>
                <a:cubicBezTo>
                  <a:pt x="696999" y="1211004"/>
                  <a:pt x="655317" y="1203335"/>
                  <a:pt x="571699" y="1203739"/>
                </a:cubicBezTo>
                <a:cubicBezTo>
                  <a:pt x="488081" y="1204143"/>
                  <a:pt x="288526" y="1214934"/>
                  <a:pt x="210039" y="1208514"/>
                </a:cubicBezTo>
                <a:cubicBezTo>
                  <a:pt x="131552" y="1202094"/>
                  <a:pt x="126532" y="1188135"/>
                  <a:pt x="100776" y="1165217"/>
                </a:cubicBezTo>
                <a:cubicBezTo>
                  <a:pt x="75020" y="1142299"/>
                  <a:pt x="73120" y="1128237"/>
                  <a:pt x="55504" y="1071003"/>
                </a:cubicBezTo>
                <a:cubicBezTo>
                  <a:pt x="39431" y="977212"/>
                  <a:pt x="46098" y="975029"/>
                  <a:pt x="43293" y="940843"/>
                </a:cubicBezTo>
                <a:cubicBezTo>
                  <a:pt x="40488" y="906658"/>
                  <a:pt x="43157" y="890553"/>
                  <a:pt x="38673" y="865890"/>
                </a:cubicBezTo>
                <a:cubicBezTo>
                  <a:pt x="33324" y="836468"/>
                  <a:pt x="33275" y="749611"/>
                  <a:pt x="28359" y="720114"/>
                </a:cubicBezTo>
                <a:cubicBezTo>
                  <a:pt x="8059" y="253203"/>
                  <a:pt x="3364" y="168560"/>
                  <a:pt x="2460" y="54838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1466693"/>
            <a:ext cx="3400425" cy="3895725"/>
          </a:xfrm>
          <a:prstGeom prst="rect">
            <a:avLst/>
          </a:prstGeom>
        </p:spPr>
      </p:pic>
      <p:sp>
        <p:nvSpPr>
          <p:cNvPr id="4" name="TextBox 7"/>
          <p:cNvSpPr txBox="1"/>
          <p:nvPr/>
        </p:nvSpPr>
        <p:spPr>
          <a:xfrm>
            <a:off x="10875724" y="2085842"/>
            <a:ext cx="582587" cy="246221"/>
          </a:xfrm>
          <a:prstGeom prst="rect">
            <a:avLst/>
          </a:prstGeom>
          <a:solidFill>
            <a:srgbClr val="EAF6FA"/>
          </a:solidFill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600" dirty="0" smtClean="0">
                <a:latin typeface="Bariol Bold" panose="02000506040000020003" pitchFamily="50" charset="0"/>
              </a:rPr>
              <a:t>100 ml</a:t>
            </a:r>
            <a:endParaRPr lang="en-GB" sz="1600" dirty="0">
              <a:latin typeface="Bariol Bold" panose="02000506040000020003" pitchFamily="50" charset="0"/>
            </a:endParaRPr>
          </a:p>
        </p:txBody>
      </p:sp>
      <p:sp>
        <p:nvSpPr>
          <p:cNvPr id="6" name="TextBox 8"/>
          <p:cNvSpPr txBox="1"/>
          <p:nvPr/>
        </p:nvSpPr>
        <p:spPr>
          <a:xfrm>
            <a:off x="10891160" y="3554881"/>
            <a:ext cx="567151" cy="246221"/>
          </a:xfrm>
          <a:prstGeom prst="rect">
            <a:avLst/>
          </a:prstGeom>
          <a:solidFill>
            <a:srgbClr val="EAF6FA"/>
          </a:solidFill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600" dirty="0">
                <a:latin typeface="Bariol Bold" panose="02000506040000020003" pitchFamily="50" charset="0"/>
              </a:rPr>
              <a:t>5</a:t>
            </a:r>
            <a:r>
              <a:rPr lang="en-GB" sz="1600" dirty="0" smtClean="0">
                <a:latin typeface="Bariol Bold" panose="02000506040000020003" pitchFamily="50" charset="0"/>
              </a:rPr>
              <a:t>0 ml</a:t>
            </a:r>
            <a:endParaRPr lang="en-GB" sz="1600" dirty="0">
              <a:latin typeface="Bariol Bold" panose="02000506040000020003" pitchFamily="50" charset="0"/>
            </a:endParaRPr>
          </a:p>
        </p:txBody>
      </p:sp>
      <p:sp>
        <p:nvSpPr>
          <p:cNvPr id="11" name="Freeform 9"/>
          <p:cNvSpPr/>
          <p:nvPr/>
        </p:nvSpPr>
        <p:spPr>
          <a:xfrm>
            <a:off x="10493360" y="3941609"/>
            <a:ext cx="1957425" cy="1210548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09445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5521"/>
              <a:gd name="connsiteY0" fmla="*/ 55326 h 1211036"/>
              <a:gd name="connsiteX1" fmla="*/ 20596 w 1955521"/>
              <a:gd name="connsiteY1" fmla="*/ 38267 h 1211036"/>
              <a:gd name="connsiteX2" fmla="*/ 105564 w 1955521"/>
              <a:gd name="connsiteY2" fmla="*/ 54116 h 1211036"/>
              <a:gd name="connsiteX3" fmla="*/ 297293 w 1955521"/>
              <a:gd name="connsiteY3" fmla="*/ 41679 h 1211036"/>
              <a:gd name="connsiteX4" fmla="*/ 1864034 w 1955521"/>
              <a:gd name="connsiteY4" fmla="*/ 39369 h 1211036"/>
              <a:gd name="connsiteX5" fmla="*/ 1949113 w 1955521"/>
              <a:gd name="connsiteY5" fmla="*/ 109445 h 1211036"/>
              <a:gd name="connsiteX6" fmla="*/ 1945217 w 1955521"/>
              <a:gd name="connsiteY6" fmla="*/ 546536 h 1211036"/>
              <a:gd name="connsiteX7" fmla="*/ 1921928 w 1955521"/>
              <a:gd name="connsiteY7" fmla="*/ 1078578 h 1211036"/>
              <a:gd name="connsiteX8" fmla="*/ 1852998 w 1955521"/>
              <a:gd name="connsiteY8" fmla="*/ 1174156 h 1211036"/>
              <a:gd name="connsiteX9" fmla="*/ 1742635 w 1955521"/>
              <a:gd name="connsiteY9" fmla="*/ 1206802 h 1211036"/>
              <a:gd name="connsiteX10" fmla="*/ 1674507 w 1955521"/>
              <a:gd name="connsiteY10" fmla="*/ 1204490 h 1211036"/>
              <a:gd name="connsiteX11" fmla="*/ 709411 w 1955521"/>
              <a:gd name="connsiteY11" fmla="*/ 1206576 h 1211036"/>
              <a:gd name="connsiteX12" fmla="*/ 569363 w 1955521"/>
              <a:gd name="connsiteY12" fmla="*/ 1204227 h 1211036"/>
              <a:gd name="connsiteX13" fmla="*/ 207703 w 1955521"/>
              <a:gd name="connsiteY13" fmla="*/ 1209002 h 1211036"/>
              <a:gd name="connsiteX14" fmla="*/ 98440 w 1955521"/>
              <a:gd name="connsiteY14" fmla="*/ 1165705 h 1211036"/>
              <a:gd name="connsiteX15" fmla="*/ 53168 w 1955521"/>
              <a:gd name="connsiteY15" fmla="*/ 1071491 h 1211036"/>
              <a:gd name="connsiteX16" fmla="*/ 40957 w 1955521"/>
              <a:gd name="connsiteY16" fmla="*/ 941331 h 1211036"/>
              <a:gd name="connsiteX17" fmla="*/ 36337 w 1955521"/>
              <a:gd name="connsiteY17" fmla="*/ 866378 h 1211036"/>
              <a:gd name="connsiteX18" fmla="*/ 26023 w 1955521"/>
              <a:gd name="connsiteY18" fmla="*/ 720602 h 1211036"/>
              <a:gd name="connsiteX19" fmla="*/ 124 w 1955521"/>
              <a:gd name="connsiteY19" fmla="*/ 55326 h 1211036"/>
              <a:gd name="connsiteX0" fmla="*/ 124 w 1960163"/>
              <a:gd name="connsiteY0" fmla="*/ 55326 h 1211036"/>
              <a:gd name="connsiteX1" fmla="*/ 20596 w 1960163"/>
              <a:gd name="connsiteY1" fmla="*/ 38267 h 1211036"/>
              <a:gd name="connsiteX2" fmla="*/ 105564 w 1960163"/>
              <a:gd name="connsiteY2" fmla="*/ 54116 h 1211036"/>
              <a:gd name="connsiteX3" fmla="*/ 297293 w 1960163"/>
              <a:gd name="connsiteY3" fmla="*/ 41679 h 1211036"/>
              <a:gd name="connsiteX4" fmla="*/ 1864034 w 1960163"/>
              <a:gd name="connsiteY4" fmla="*/ 39369 h 1211036"/>
              <a:gd name="connsiteX5" fmla="*/ 1955089 w 1960163"/>
              <a:gd name="connsiteY5" fmla="*/ 55657 h 1211036"/>
              <a:gd name="connsiteX6" fmla="*/ 1945217 w 1960163"/>
              <a:gd name="connsiteY6" fmla="*/ 546536 h 1211036"/>
              <a:gd name="connsiteX7" fmla="*/ 1921928 w 1960163"/>
              <a:gd name="connsiteY7" fmla="*/ 1078578 h 1211036"/>
              <a:gd name="connsiteX8" fmla="*/ 1852998 w 1960163"/>
              <a:gd name="connsiteY8" fmla="*/ 1174156 h 1211036"/>
              <a:gd name="connsiteX9" fmla="*/ 1742635 w 1960163"/>
              <a:gd name="connsiteY9" fmla="*/ 1206802 h 1211036"/>
              <a:gd name="connsiteX10" fmla="*/ 1674507 w 1960163"/>
              <a:gd name="connsiteY10" fmla="*/ 1204490 h 1211036"/>
              <a:gd name="connsiteX11" fmla="*/ 709411 w 1960163"/>
              <a:gd name="connsiteY11" fmla="*/ 1206576 h 1211036"/>
              <a:gd name="connsiteX12" fmla="*/ 569363 w 1960163"/>
              <a:gd name="connsiteY12" fmla="*/ 1204227 h 1211036"/>
              <a:gd name="connsiteX13" fmla="*/ 207703 w 1960163"/>
              <a:gd name="connsiteY13" fmla="*/ 1209002 h 1211036"/>
              <a:gd name="connsiteX14" fmla="*/ 98440 w 1960163"/>
              <a:gd name="connsiteY14" fmla="*/ 1165705 h 1211036"/>
              <a:gd name="connsiteX15" fmla="*/ 53168 w 1960163"/>
              <a:gd name="connsiteY15" fmla="*/ 1071491 h 1211036"/>
              <a:gd name="connsiteX16" fmla="*/ 40957 w 1960163"/>
              <a:gd name="connsiteY16" fmla="*/ 941331 h 1211036"/>
              <a:gd name="connsiteX17" fmla="*/ 36337 w 1960163"/>
              <a:gd name="connsiteY17" fmla="*/ 866378 h 1211036"/>
              <a:gd name="connsiteX18" fmla="*/ 26023 w 1960163"/>
              <a:gd name="connsiteY18" fmla="*/ 720602 h 1211036"/>
              <a:gd name="connsiteX19" fmla="*/ 124 w 1960163"/>
              <a:gd name="connsiteY19" fmla="*/ 55326 h 1211036"/>
              <a:gd name="connsiteX0" fmla="*/ 124 w 1972256"/>
              <a:gd name="connsiteY0" fmla="*/ 55326 h 1211036"/>
              <a:gd name="connsiteX1" fmla="*/ 20596 w 1972256"/>
              <a:gd name="connsiteY1" fmla="*/ 38267 h 1211036"/>
              <a:gd name="connsiteX2" fmla="*/ 105564 w 1972256"/>
              <a:gd name="connsiteY2" fmla="*/ 54116 h 1211036"/>
              <a:gd name="connsiteX3" fmla="*/ 297293 w 1972256"/>
              <a:gd name="connsiteY3" fmla="*/ 41679 h 1211036"/>
              <a:gd name="connsiteX4" fmla="*/ 1864034 w 1972256"/>
              <a:gd name="connsiteY4" fmla="*/ 39369 h 1211036"/>
              <a:gd name="connsiteX5" fmla="*/ 1955089 w 1972256"/>
              <a:gd name="connsiteY5" fmla="*/ 55657 h 1211036"/>
              <a:gd name="connsiteX6" fmla="*/ 1945217 w 1972256"/>
              <a:gd name="connsiteY6" fmla="*/ 546536 h 1211036"/>
              <a:gd name="connsiteX7" fmla="*/ 1921928 w 1972256"/>
              <a:gd name="connsiteY7" fmla="*/ 1078578 h 1211036"/>
              <a:gd name="connsiteX8" fmla="*/ 1852998 w 1972256"/>
              <a:gd name="connsiteY8" fmla="*/ 1174156 h 1211036"/>
              <a:gd name="connsiteX9" fmla="*/ 1742635 w 1972256"/>
              <a:gd name="connsiteY9" fmla="*/ 1206802 h 1211036"/>
              <a:gd name="connsiteX10" fmla="*/ 1674507 w 1972256"/>
              <a:gd name="connsiteY10" fmla="*/ 1204490 h 1211036"/>
              <a:gd name="connsiteX11" fmla="*/ 709411 w 1972256"/>
              <a:gd name="connsiteY11" fmla="*/ 1206576 h 1211036"/>
              <a:gd name="connsiteX12" fmla="*/ 569363 w 1972256"/>
              <a:gd name="connsiteY12" fmla="*/ 1204227 h 1211036"/>
              <a:gd name="connsiteX13" fmla="*/ 207703 w 1972256"/>
              <a:gd name="connsiteY13" fmla="*/ 1209002 h 1211036"/>
              <a:gd name="connsiteX14" fmla="*/ 98440 w 1972256"/>
              <a:gd name="connsiteY14" fmla="*/ 1165705 h 1211036"/>
              <a:gd name="connsiteX15" fmla="*/ 53168 w 1972256"/>
              <a:gd name="connsiteY15" fmla="*/ 1071491 h 1211036"/>
              <a:gd name="connsiteX16" fmla="*/ 40957 w 1972256"/>
              <a:gd name="connsiteY16" fmla="*/ 941331 h 1211036"/>
              <a:gd name="connsiteX17" fmla="*/ 36337 w 1972256"/>
              <a:gd name="connsiteY17" fmla="*/ 866378 h 1211036"/>
              <a:gd name="connsiteX18" fmla="*/ 26023 w 1972256"/>
              <a:gd name="connsiteY18" fmla="*/ 720602 h 1211036"/>
              <a:gd name="connsiteX19" fmla="*/ 124 w 1972256"/>
              <a:gd name="connsiteY19" fmla="*/ 55326 h 1211036"/>
              <a:gd name="connsiteX0" fmla="*/ 124 w 1955091"/>
              <a:gd name="connsiteY0" fmla="*/ 55326 h 1211036"/>
              <a:gd name="connsiteX1" fmla="*/ 20596 w 1955091"/>
              <a:gd name="connsiteY1" fmla="*/ 38267 h 1211036"/>
              <a:gd name="connsiteX2" fmla="*/ 105564 w 1955091"/>
              <a:gd name="connsiteY2" fmla="*/ 54116 h 1211036"/>
              <a:gd name="connsiteX3" fmla="*/ 297293 w 1955091"/>
              <a:gd name="connsiteY3" fmla="*/ 41679 h 1211036"/>
              <a:gd name="connsiteX4" fmla="*/ 1864034 w 1955091"/>
              <a:gd name="connsiteY4" fmla="*/ 39369 h 1211036"/>
              <a:gd name="connsiteX5" fmla="*/ 1955089 w 1955091"/>
              <a:gd name="connsiteY5" fmla="*/ 55657 h 1211036"/>
              <a:gd name="connsiteX6" fmla="*/ 1945217 w 1955091"/>
              <a:gd name="connsiteY6" fmla="*/ 546536 h 1211036"/>
              <a:gd name="connsiteX7" fmla="*/ 1921928 w 1955091"/>
              <a:gd name="connsiteY7" fmla="*/ 1078578 h 1211036"/>
              <a:gd name="connsiteX8" fmla="*/ 1852998 w 1955091"/>
              <a:gd name="connsiteY8" fmla="*/ 1174156 h 1211036"/>
              <a:gd name="connsiteX9" fmla="*/ 1742635 w 1955091"/>
              <a:gd name="connsiteY9" fmla="*/ 1206802 h 1211036"/>
              <a:gd name="connsiteX10" fmla="*/ 1674507 w 1955091"/>
              <a:gd name="connsiteY10" fmla="*/ 1204490 h 1211036"/>
              <a:gd name="connsiteX11" fmla="*/ 709411 w 1955091"/>
              <a:gd name="connsiteY11" fmla="*/ 1206576 h 1211036"/>
              <a:gd name="connsiteX12" fmla="*/ 569363 w 1955091"/>
              <a:gd name="connsiteY12" fmla="*/ 1204227 h 1211036"/>
              <a:gd name="connsiteX13" fmla="*/ 207703 w 1955091"/>
              <a:gd name="connsiteY13" fmla="*/ 1209002 h 1211036"/>
              <a:gd name="connsiteX14" fmla="*/ 98440 w 1955091"/>
              <a:gd name="connsiteY14" fmla="*/ 1165705 h 1211036"/>
              <a:gd name="connsiteX15" fmla="*/ 53168 w 1955091"/>
              <a:gd name="connsiteY15" fmla="*/ 1071491 h 1211036"/>
              <a:gd name="connsiteX16" fmla="*/ 40957 w 1955091"/>
              <a:gd name="connsiteY16" fmla="*/ 941331 h 1211036"/>
              <a:gd name="connsiteX17" fmla="*/ 36337 w 1955091"/>
              <a:gd name="connsiteY17" fmla="*/ 866378 h 1211036"/>
              <a:gd name="connsiteX18" fmla="*/ 26023 w 1955091"/>
              <a:gd name="connsiteY18" fmla="*/ 720602 h 1211036"/>
              <a:gd name="connsiteX19" fmla="*/ 124 w 1955091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297293 w 1955089"/>
              <a:gd name="connsiteY3" fmla="*/ 4167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544943 w 1955089"/>
              <a:gd name="connsiteY3" fmla="*/ 3786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492990 w 1957425"/>
              <a:gd name="connsiteY4" fmla="*/ 4269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8128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957425" h="1210548">
                <a:moveTo>
                  <a:pt x="2460" y="54838"/>
                </a:moveTo>
                <a:cubicBezTo>
                  <a:pt x="1556" y="-58884"/>
                  <a:pt x="-9246" y="39886"/>
                  <a:pt x="22932" y="37779"/>
                </a:cubicBezTo>
                <a:cubicBezTo>
                  <a:pt x="55110" y="35672"/>
                  <a:pt x="108139" y="42264"/>
                  <a:pt x="195530" y="42198"/>
                </a:cubicBezTo>
                <a:cubicBezTo>
                  <a:pt x="282921" y="42132"/>
                  <a:pt x="483064" y="53435"/>
                  <a:pt x="547279" y="37381"/>
                </a:cubicBezTo>
                <a:cubicBezTo>
                  <a:pt x="1855024" y="70075"/>
                  <a:pt x="727839" y="57319"/>
                  <a:pt x="1504420" y="27451"/>
                </a:cubicBezTo>
                <a:cubicBezTo>
                  <a:pt x="1543749" y="37283"/>
                  <a:pt x="1957861" y="26953"/>
                  <a:pt x="1957425" y="55169"/>
                </a:cubicBezTo>
                <a:cubicBezTo>
                  <a:pt x="1956634" y="106386"/>
                  <a:pt x="1953847" y="400918"/>
                  <a:pt x="1947553" y="546048"/>
                </a:cubicBezTo>
                <a:cubicBezTo>
                  <a:pt x="1958544" y="772731"/>
                  <a:pt x="1939634" y="972217"/>
                  <a:pt x="1924264" y="1078090"/>
                </a:cubicBezTo>
                <a:cubicBezTo>
                  <a:pt x="1908894" y="1183963"/>
                  <a:pt x="1885216" y="1159917"/>
                  <a:pt x="1855334" y="1181288"/>
                </a:cubicBezTo>
                <a:cubicBezTo>
                  <a:pt x="1825452" y="1202659"/>
                  <a:pt x="1789216" y="1201398"/>
                  <a:pt x="1744971" y="1206314"/>
                </a:cubicBezTo>
                <a:cubicBezTo>
                  <a:pt x="1730223" y="1211230"/>
                  <a:pt x="1835399" y="1207452"/>
                  <a:pt x="1676843" y="1204002"/>
                </a:cubicBezTo>
                <a:cubicBezTo>
                  <a:pt x="1355219" y="1197004"/>
                  <a:pt x="1033446" y="1205393"/>
                  <a:pt x="711747" y="1206088"/>
                </a:cubicBezTo>
                <a:cubicBezTo>
                  <a:pt x="696999" y="1211004"/>
                  <a:pt x="655317" y="1203335"/>
                  <a:pt x="571699" y="1203739"/>
                </a:cubicBezTo>
                <a:cubicBezTo>
                  <a:pt x="488081" y="1204143"/>
                  <a:pt x="288526" y="1214934"/>
                  <a:pt x="210039" y="1208514"/>
                </a:cubicBezTo>
                <a:cubicBezTo>
                  <a:pt x="131552" y="1202094"/>
                  <a:pt x="126532" y="1188135"/>
                  <a:pt x="100776" y="1165217"/>
                </a:cubicBezTo>
                <a:cubicBezTo>
                  <a:pt x="75020" y="1142299"/>
                  <a:pt x="73120" y="1128237"/>
                  <a:pt x="55504" y="1071003"/>
                </a:cubicBezTo>
                <a:cubicBezTo>
                  <a:pt x="39431" y="977212"/>
                  <a:pt x="46098" y="975029"/>
                  <a:pt x="43293" y="940843"/>
                </a:cubicBezTo>
                <a:cubicBezTo>
                  <a:pt x="40488" y="906658"/>
                  <a:pt x="43157" y="890553"/>
                  <a:pt x="38673" y="865890"/>
                </a:cubicBezTo>
                <a:cubicBezTo>
                  <a:pt x="33324" y="836468"/>
                  <a:pt x="33275" y="749611"/>
                  <a:pt x="28359" y="720114"/>
                </a:cubicBezTo>
                <a:cubicBezTo>
                  <a:pt x="8059" y="253203"/>
                  <a:pt x="3364" y="168560"/>
                  <a:pt x="2460" y="54838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383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Estimate the amount of water in the container.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why you have given your answer.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2099" y="1759885"/>
            <a:ext cx="3149098" cy="369631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1466693"/>
            <a:ext cx="3400425" cy="38957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875724" y="2085842"/>
            <a:ext cx="582587" cy="246221"/>
          </a:xfrm>
          <a:prstGeom prst="rect">
            <a:avLst/>
          </a:prstGeom>
          <a:solidFill>
            <a:srgbClr val="EAF6FA"/>
          </a:solidFill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600" dirty="0" smtClean="0">
                <a:latin typeface="Bariol Bold" panose="02000506040000020003" pitchFamily="50" charset="0"/>
              </a:rPr>
              <a:t>100 ml</a:t>
            </a:r>
            <a:endParaRPr lang="en-GB" sz="1600" dirty="0">
              <a:latin typeface="Bariol Bold" panose="02000506040000020003" pitchFamily="50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91160" y="3554881"/>
            <a:ext cx="567151" cy="246221"/>
          </a:xfrm>
          <a:prstGeom prst="rect">
            <a:avLst/>
          </a:prstGeom>
          <a:solidFill>
            <a:srgbClr val="EAF6FA"/>
          </a:solidFill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600" dirty="0">
                <a:latin typeface="Bariol Bold" panose="02000506040000020003" pitchFamily="50" charset="0"/>
              </a:rPr>
              <a:t>5</a:t>
            </a:r>
            <a:r>
              <a:rPr lang="en-GB" sz="1600" dirty="0" smtClean="0">
                <a:latin typeface="Bariol Bold" panose="02000506040000020003" pitchFamily="50" charset="0"/>
              </a:rPr>
              <a:t>0 ml</a:t>
            </a:r>
            <a:endParaRPr lang="en-GB" sz="1600" dirty="0">
              <a:latin typeface="Bariol Bold" panose="02000506040000020003" pitchFamily="50" charset="0"/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10493360" y="3941609"/>
            <a:ext cx="1957425" cy="1210548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09445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5521"/>
              <a:gd name="connsiteY0" fmla="*/ 55326 h 1211036"/>
              <a:gd name="connsiteX1" fmla="*/ 20596 w 1955521"/>
              <a:gd name="connsiteY1" fmla="*/ 38267 h 1211036"/>
              <a:gd name="connsiteX2" fmla="*/ 105564 w 1955521"/>
              <a:gd name="connsiteY2" fmla="*/ 54116 h 1211036"/>
              <a:gd name="connsiteX3" fmla="*/ 297293 w 1955521"/>
              <a:gd name="connsiteY3" fmla="*/ 41679 h 1211036"/>
              <a:gd name="connsiteX4" fmla="*/ 1864034 w 1955521"/>
              <a:gd name="connsiteY4" fmla="*/ 39369 h 1211036"/>
              <a:gd name="connsiteX5" fmla="*/ 1949113 w 1955521"/>
              <a:gd name="connsiteY5" fmla="*/ 109445 h 1211036"/>
              <a:gd name="connsiteX6" fmla="*/ 1945217 w 1955521"/>
              <a:gd name="connsiteY6" fmla="*/ 546536 h 1211036"/>
              <a:gd name="connsiteX7" fmla="*/ 1921928 w 1955521"/>
              <a:gd name="connsiteY7" fmla="*/ 1078578 h 1211036"/>
              <a:gd name="connsiteX8" fmla="*/ 1852998 w 1955521"/>
              <a:gd name="connsiteY8" fmla="*/ 1174156 h 1211036"/>
              <a:gd name="connsiteX9" fmla="*/ 1742635 w 1955521"/>
              <a:gd name="connsiteY9" fmla="*/ 1206802 h 1211036"/>
              <a:gd name="connsiteX10" fmla="*/ 1674507 w 1955521"/>
              <a:gd name="connsiteY10" fmla="*/ 1204490 h 1211036"/>
              <a:gd name="connsiteX11" fmla="*/ 709411 w 1955521"/>
              <a:gd name="connsiteY11" fmla="*/ 1206576 h 1211036"/>
              <a:gd name="connsiteX12" fmla="*/ 569363 w 1955521"/>
              <a:gd name="connsiteY12" fmla="*/ 1204227 h 1211036"/>
              <a:gd name="connsiteX13" fmla="*/ 207703 w 1955521"/>
              <a:gd name="connsiteY13" fmla="*/ 1209002 h 1211036"/>
              <a:gd name="connsiteX14" fmla="*/ 98440 w 1955521"/>
              <a:gd name="connsiteY14" fmla="*/ 1165705 h 1211036"/>
              <a:gd name="connsiteX15" fmla="*/ 53168 w 1955521"/>
              <a:gd name="connsiteY15" fmla="*/ 1071491 h 1211036"/>
              <a:gd name="connsiteX16" fmla="*/ 40957 w 1955521"/>
              <a:gd name="connsiteY16" fmla="*/ 941331 h 1211036"/>
              <a:gd name="connsiteX17" fmla="*/ 36337 w 1955521"/>
              <a:gd name="connsiteY17" fmla="*/ 866378 h 1211036"/>
              <a:gd name="connsiteX18" fmla="*/ 26023 w 1955521"/>
              <a:gd name="connsiteY18" fmla="*/ 720602 h 1211036"/>
              <a:gd name="connsiteX19" fmla="*/ 124 w 1955521"/>
              <a:gd name="connsiteY19" fmla="*/ 55326 h 1211036"/>
              <a:gd name="connsiteX0" fmla="*/ 124 w 1960163"/>
              <a:gd name="connsiteY0" fmla="*/ 55326 h 1211036"/>
              <a:gd name="connsiteX1" fmla="*/ 20596 w 1960163"/>
              <a:gd name="connsiteY1" fmla="*/ 38267 h 1211036"/>
              <a:gd name="connsiteX2" fmla="*/ 105564 w 1960163"/>
              <a:gd name="connsiteY2" fmla="*/ 54116 h 1211036"/>
              <a:gd name="connsiteX3" fmla="*/ 297293 w 1960163"/>
              <a:gd name="connsiteY3" fmla="*/ 41679 h 1211036"/>
              <a:gd name="connsiteX4" fmla="*/ 1864034 w 1960163"/>
              <a:gd name="connsiteY4" fmla="*/ 39369 h 1211036"/>
              <a:gd name="connsiteX5" fmla="*/ 1955089 w 1960163"/>
              <a:gd name="connsiteY5" fmla="*/ 55657 h 1211036"/>
              <a:gd name="connsiteX6" fmla="*/ 1945217 w 1960163"/>
              <a:gd name="connsiteY6" fmla="*/ 546536 h 1211036"/>
              <a:gd name="connsiteX7" fmla="*/ 1921928 w 1960163"/>
              <a:gd name="connsiteY7" fmla="*/ 1078578 h 1211036"/>
              <a:gd name="connsiteX8" fmla="*/ 1852998 w 1960163"/>
              <a:gd name="connsiteY8" fmla="*/ 1174156 h 1211036"/>
              <a:gd name="connsiteX9" fmla="*/ 1742635 w 1960163"/>
              <a:gd name="connsiteY9" fmla="*/ 1206802 h 1211036"/>
              <a:gd name="connsiteX10" fmla="*/ 1674507 w 1960163"/>
              <a:gd name="connsiteY10" fmla="*/ 1204490 h 1211036"/>
              <a:gd name="connsiteX11" fmla="*/ 709411 w 1960163"/>
              <a:gd name="connsiteY11" fmla="*/ 1206576 h 1211036"/>
              <a:gd name="connsiteX12" fmla="*/ 569363 w 1960163"/>
              <a:gd name="connsiteY12" fmla="*/ 1204227 h 1211036"/>
              <a:gd name="connsiteX13" fmla="*/ 207703 w 1960163"/>
              <a:gd name="connsiteY13" fmla="*/ 1209002 h 1211036"/>
              <a:gd name="connsiteX14" fmla="*/ 98440 w 1960163"/>
              <a:gd name="connsiteY14" fmla="*/ 1165705 h 1211036"/>
              <a:gd name="connsiteX15" fmla="*/ 53168 w 1960163"/>
              <a:gd name="connsiteY15" fmla="*/ 1071491 h 1211036"/>
              <a:gd name="connsiteX16" fmla="*/ 40957 w 1960163"/>
              <a:gd name="connsiteY16" fmla="*/ 941331 h 1211036"/>
              <a:gd name="connsiteX17" fmla="*/ 36337 w 1960163"/>
              <a:gd name="connsiteY17" fmla="*/ 866378 h 1211036"/>
              <a:gd name="connsiteX18" fmla="*/ 26023 w 1960163"/>
              <a:gd name="connsiteY18" fmla="*/ 720602 h 1211036"/>
              <a:gd name="connsiteX19" fmla="*/ 124 w 1960163"/>
              <a:gd name="connsiteY19" fmla="*/ 55326 h 1211036"/>
              <a:gd name="connsiteX0" fmla="*/ 124 w 1972256"/>
              <a:gd name="connsiteY0" fmla="*/ 55326 h 1211036"/>
              <a:gd name="connsiteX1" fmla="*/ 20596 w 1972256"/>
              <a:gd name="connsiteY1" fmla="*/ 38267 h 1211036"/>
              <a:gd name="connsiteX2" fmla="*/ 105564 w 1972256"/>
              <a:gd name="connsiteY2" fmla="*/ 54116 h 1211036"/>
              <a:gd name="connsiteX3" fmla="*/ 297293 w 1972256"/>
              <a:gd name="connsiteY3" fmla="*/ 41679 h 1211036"/>
              <a:gd name="connsiteX4" fmla="*/ 1864034 w 1972256"/>
              <a:gd name="connsiteY4" fmla="*/ 39369 h 1211036"/>
              <a:gd name="connsiteX5" fmla="*/ 1955089 w 1972256"/>
              <a:gd name="connsiteY5" fmla="*/ 55657 h 1211036"/>
              <a:gd name="connsiteX6" fmla="*/ 1945217 w 1972256"/>
              <a:gd name="connsiteY6" fmla="*/ 546536 h 1211036"/>
              <a:gd name="connsiteX7" fmla="*/ 1921928 w 1972256"/>
              <a:gd name="connsiteY7" fmla="*/ 1078578 h 1211036"/>
              <a:gd name="connsiteX8" fmla="*/ 1852998 w 1972256"/>
              <a:gd name="connsiteY8" fmla="*/ 1174156 h 1211036"/>
              <a:gd name="connsiteX9" fmla="*/ 1742635 w 1972256"/>
              <a:gd name="connsiteY9" fmla="*/ 1206802 h 1211036"/>
              <a:gd name="connsiteX10" fmla="*/ 1674507 w 1972256"/>
              <a:gd name="connsiteY10" fmla="*/ 1204490 h 1211036"/>
              <a:gd name="connsiteX11" fmla="*/ 709411 w 1972256"/>
              <a:gd name="connsiteY11" fmla="*/ 1206576 h 1211036"/>
              <a:gd name="connsiteX12" fmla="*/ 569363 w 1972256"/>
              <a:gd name="connsiteY12" fmla="*/ 1204227 h 1211036"/>
              <a:gd name="connsiteX13" fmla="*/ 207703 w 1972256"/>
              <a:gd name="connsiteY13" fmla="*/ 1209002 h 1211036"/>
              <a:gd name="connsiteX14" fmla="*/ 98440 w 1972256"/>
              <a:gd name="connsiteY14" fmla="*/ 1165705 h 1211036"/>
              <a:gd name="connsiteX15" fmla="*/ 53168 w 1972256"/>
              <a:gd name="connsiteY15" fmla="*/ 1071491 h 1211036"/>
              <a:gd name="connsiteX16" fmla="*/ 40957 w 1972256"/>
              <a:gd name="connsiteY16" fmla="*/ 941331 h 1211036"/>
              <a:gd name="connsiteX17" fmla="*/ 36337 w 1972256"/>
              <a:gd name="connsiteY17" fmla="*/ 866378 h 1211036"/>
              <a:gd name="connsiteX18" fmla="*/ 26023 w 1972256"/>
              <a:gd name="connsiteY18" fmla="*/ 720602 h 1211036"/>
              <a:gd name="connsiteX19" fmla="*/ 124 w 1972256"/>
              <a:gd name="connsiteY19" fmla="*/ 55326 h 1211036"/>
              <a:gd name="connsiteX0" fmla="*/ 124 w 1955091"/>
              <a:gd name="connsiteY0" fmla="*/ 55326 h 1211036"/>
              <a:gd name="connsiteX1" fmla="*/ 20596 w 1955091"/>
              <a:gd name="connsiteY1" fmla="*/ 38267 h 1211036"/>
              <a:gd name="connsiteX2" fmla="*/ 105564 w 1955091"/>
              <a:gd name="connsiteY2" fmla="*/ 54116 h 1211036"/>
              <a:gd name="connsiteX3" fmla="*/ 297293 w 1955091"/>
              <a:gd name="connsiteY3" fmla="*/ 41679 h 1211036"/>
              <a:gd name="connsiteX4" fmla="*/ 1864034 w 1955091"/>
              <a:gd name="connsiteY4" fmla="*/ 39369 h 1211036"/>
              <a:gd name="connsiteX5" fmla="*/ 1955089 w 1955091"/>
              <a:gd name="connsiteY5" fmla="*/ 55657 h 1211036"/>
              <a:gd name="connsiteX6" fmla="*/ 1945217 w 1955091"/>
              <a:gd name="connsiteY6" fmla="*/ 546536 h 1211036"/>
              <a:gd name="connsiteX7" fmla="*/ 1921928 w 1955091"/>
              <a:gd name="connsiteY7" fmla="*/ 1078578 h 1211036"/>
              <a:gd name="connsiteX8" fmla="*/ 1852998 w 1955091"/>
              <a:gd name="connsiteY8" fmla="*/ 1174156 h 1211036"/>
              <a:gd name="connsiteX9" fmla="*/ 1742635 w 1955091"/>
              <a:gd name="connsiteY9" fmla="*/ 1206802 h 1211036"/>
              <a:gd name="connsiteX10" fmla="*/ 1674507 w 1955091"/>
              <a:gd name="connsiteY10" fmla="*/ 1204490 h 1211036"/>
              <a:gd name="connsiteX11" fmla="*/ 709411 w 1955091"/>
              <a:gd name="connsiteY11" fmla="*/ 1206576 h 1211036"/>
              <a:gd name="connsiteX12" fmla="*/ 569363 w 1955091"/>
              <a:gd name="connsiteY12" fmla="*/ 1204227 h 1211036"/>
              <a:gd name="connsiteX13" fmla="*/ 207703 w 1955091"/>
              <a:gd name="connsiteY13" fmla="*/ 1209002 h 1211036"/>
              <a:gd name="connsiteX14" fmla="*/ 98440 w 1955091"/>
              <a:gd name="connsiteY14" fmla="*/ 1165705 h 1211036"/>
              <a:gd name="connsiteX15" fmla="*/ 53168 w 1955091"/>
              <a:gd name="connsiteY15" fmla="*/ 1071491 h 1211036"/>
              <a:gd name="connsiteX16" fmla="*/ 40957 w 1955091"/>
              <a:gd name="connsiteY16" fmla="*/ 941331 h 1211036"/>
              <a:gd name="connsiteX17" fmla="*/ 36337 w 1955091"/>
              <a:gd name="connsiteY17" fmla="*/ 866378 h 1211036"/>
              <a:gd name="connsiteX18" fmla="*/ 26023 w 1955091"/>
              <a:gd name="connsiteY18" fmla="*/ 720602 h 1211036"/>
              <a:gd name="connsiteX19" fmla="*/ 124 w 1955091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297293 w 1955089"/>
              <a:gd name="connsiteY3" fmla="*/ 4167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544943 w 1955089"/>
              <a:gd name="connsiteY3" fmla="*/ 3786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492990 w 1957425"/>
              <a:gd name="connsiteY4" fmla="*/ 4269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8128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957425" h="1210548">
                <a:moveTo>
                  <a:pt x="2460" y="54838"/>
                </a:moveTo>
                <a:cubicBezTo>
                  <a:pt x="1556" y="-58884"/>
                  <a:pt x="-9246" y="39886"/>
                  <a:pt x="22932" y="37779"/>
                </a:cubicBezTo>
                <a:cubicBezTo>
                  <a:pt x="55110" y="35672"/>
                  <a:pt x="108139" y="42264"/>
                  <a:pt x="195530" y="42198"/>
                </a:cubicBezTo>
                <a:cubicBezTo>
                  <a:pt x="282921" y="42132"/>
                  <a:pt x="483064" y="53435"/>
                  <a:pt x="547279" y="37381"/>
                </a:cubicBezTo>
                <a:cubicBezTo>
                  <a:pt x="1855024" y="70075"/>
                  <a:pt x="727839" y="57319"/>
                  <a:pt x="1504420" y="27451"/>
                </a:cubicBezTo>
                <a:cubicBezTo>
                  <a:pt x="1543749" y="37283"/>
                  <a:pt x="1957861" y="26953"/>
                  <a:pt x="1957425" y="55169"/>
                </a:cubicBezTo>
                <a:cubicBezTo>
                  <a:pt x="1956634" y="106386"/>
                  <a:pt x="1953847" y="400918"/>
                  <a:pt x="1947553" y="546048"/>
                </a:cubicBezTo>
                <a:cubicBezTo>
                  <a:pt x="1958544" y="772731"/>
                  <a:pt x="1939634" y="972217"/>
                  <a:pt x="1924264" y="1078090"/>
                </a:cubicBezTo>
                <a:cubicBezTo>
                  <a:pt x="1908894" y="1183963"/>
                  <a:pt x="1885216" y="1159917"/>
                  <a:pt x="1855334" y="1181288"/>
                </a:cubicBezTo>
                <a:cubicBezTo>
                  <a:pt x="1825452" y="1202659"/>
                  <a:pt x="1789216" y="1201398"/>
                  <a:pt x="1744971" y="1206314"/>
                </a:cubicBezTo>
                <a:cubicBezTo>
                  <a:pt x="1730223" y="1211230"/>
                  <a:pt x="1835399" y="1207452"/>
                  <a:pt x="1676843" y="1204002"/>
                </a:cubicBezTo>
                <a:cubicBezTo>
                  <a:pt x="1355219" y="1197004"/>
                  <a:pt x="1033446" y="1205393"/>
                  <a:pt x="711747" y="1206088"/>
                </a:cubicBezTo>
                <a:cubicBezTo>
                  <a:pt x="696999" y="1211004"/>
                  <a:pt x="655317" y="1203335"/>
                  <a:pt x="571699" y="1203739"/>
                </a:cubicBezTo>
                <a:cubicBezTo>
                  <a:pt x="488081" y="1204143"/>
                  <a:pt x="288526" y="1214934"/>
                  <a:pt x="210039" y="1208514"/>
                </a:cubicBezTo>
                <a:cubicBezTo>
                  <a:pt x="131552" y="1202094"/>
                  <a:pt x="126532" y="1188135"/>
                  <a:pt x="100776" y="1165217"/>
                </a:cubicBezTo>
                <a:cubicBezTo>
                  <a:pt x="75020" y="1142299"/>
                  <a:pt x="73120" y="1128237"/>
                  <a:pt x="55504" y="1071003"/>
                </a:cubicBezTo>
                <a:cubicBezTo>
                  <a:pt x="39431" y="977212"/>
                  <a:pt x="46098" y="975029"/>
                  <a:pt x="43293" y="940843"/>
                </a:cubicBezTo>
                <a:cubicBezTo>
                  <a:pt x="40488" y="906658"/>
                  <a:pt x="43157" y="890553"/>
                  <a:pt x="38673" y="865890"/>
                </a:cubicBezTo>
                <a:cubicBezTo>
                  <a:pt x="33324" y="836468"/>
                  <a:pt x="33275" y="749611"/>
                  <a:pt x="28359" y="720114"/>
                </a:cubicBezTo>
                <a:cubicBezTo>
                  <a:pt x="8059" y="253203"/>
                  <a:pt x="3364" y="168560"/>
                  <a:pt x="2460" y="54838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0" y="1466693"/>
            <a:ext cx="3400425" cy="3895725"/>
          </a:xfrm>
          <a:prstGeom prst="rect">
            <a:avLst/>
          </a:prstGeom>
        </p:spPr>
      </p:pic>
      <p:sp>
        <p:nvSpPr>
          <p:cNvPr id="4" name="TextBox 6"/>
          <p:cNvSpPr txBox="1"/>
          <p:nvPr/>
        </p:nvSpPr>
        <p:spPr>
          <a:xfrm>
            <a:off x="10875724" y="2085842"/>
            <a:ext cx="582587" cy="246221"/>
          </a:xfrm>
          <a:prstGeom prst="rect">
            <a:avLst/>
          </a:prstGeom>
          <a:solidFill>
            <a:srgbClr val="EAF6FA"/>
          </a:solidFill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600" dirty="0" smtClean="0">
                <a:latin typeface="Bariol Bold" panose="02000506040000020003" pitchFamily="50" charset="0"/>
              </a:rPr>
              <a:t>100 ml</a:t>
            </a:r>
            <a:endParaRPr lang="en-GB" sz="1600" dirty="0">
              <a:latin typeface="Bariol Bold" panose="02000506040000020003" pitchFamily="50" charset="0"/>
            </a:endParaRPr>
          </a:p>
        </p:txBody>
      </p:sp>
      <p:sp>
        <p:nvSpPr>
          <p:cNvPr id="11" name="TextBox 7"/>
          <p:cNvSpPr txBox="1"/>
          <p:nvPr/>
        </p:nvSpPr>
        <p:spPr>
          <a:xfrm>
            <a:off x="10891160" y="3554881"/>
            <a:ext cx="567151" cy="246221"/>
          </a:xfrm>
          <a:prstGeom prst="rect">
            <a:avLst/>
          </a:prstGeom>
          <a:solidFill>
            <a:srgbClr val="EAF6FA"/>
          </a:solidFill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GB" sz="1600" dirty="0">
                <a:latin typeface="Bariol Bold" panose="02000506040000020003" pitchFamily="50" charset="0"/>
              </a:rPr>
              <a:t>5</a:t>
            </a:r>
            <a:r>
              <a:rPr lang="en-GB" sz="1600" dirty="0" smtClean="0">
                <a:latin typeface="Bariol Bold" panose="02000506040000020003" pitchFamily="50" charset="0"/>
              </a:rPr>
              <a:t>0 ml</a:t>
            </a:r>
            <a:endParaRPr lang="en-GB" sz="1600" dirty="0">
              <a:latin typeface="Bariol Bold" panose="02000506040000020003" pitchFamily="50" charset="0"/>
            </a:endParaRPr>
          </a:p>
        </p:txBody>
      </p:sp>
      <p:sp>
        <p:nvSpPr>
          <p:cNvPr id="12" name="Freeform 9"/>
          <p:cNvSpPr/>
          <p:nvPr/>
        </p:nvSpPr>
        <p:spPr>
          <a:xfrm>
            <a:off x="10493360" y="3941609"/>
            <a:ext cx="1957425" cy="1210548"/>
          </a:xfrm>
          <a:custGeom>
            <a:avLst/>
            <a:gdLst>
              <a:gd name="connsiteX0" fmla="*/ 0 w 2032900"/>
              <a:gd name="connsiteY0" fmla="*/ 0 h 1224133"/>
              <a:gd name="connsiteX1" fmla="*/ 0 w 2032900"/>
              <a:gd name="connsiteY1" fmla="*/ 0 h 1224133"/>
              <a:gd name="connsiteX2" fmla="*/ 132735 w 2032900"/>
              <a:gd name="connsiteY2" fmla="*/ 29497 h 1224133"/>
              <a:gd name="connsiteX3" fmla="*/ 324464 w 2032900"/>
              <a:gd name="connsiteY3" fmla="*/ 0 h 1224133"/>
              <a:gd name="connsiteX4" fmla="*/ 1887793 w 2032900"/>
              <a:gd name="connsiteY4" fmla="*/ 14749 h 1224133"/>
              <a:gd name="connsiteX5" fmla="*/ 2005781 w 2032900"/>
              <a:gd name="connsiteY5" fmla="*/ 44245 h 1224133"/>
              <a:gd name="connsiteX6" fmla="*/ 1976284 w 2032900"/>
              <a:gd name="connsiteY6" fmla="*/ 501445 h 1224133"/>
              <a:gd name="connsiteX7" fmla="*/ 1976284 w 2032900"/>
              <a:gd name="connsiteY7" fmla="*/ 1061884 h 1224133"/>
              <a:gd name="connsiteX8" fmla="*/ 1902542 w 2032900"/>
              <a:gd name="connsiteY8" fmla="*/ 1150374 h 1224133"/>
              <a:gd name="connsiteX9" fmla="*/ 1769806 w 2032900"/>
              <a:gd name="connsiteY9" fmla="*/ 1165123 h 1224133"/>
              <a:gd name="connsiteX10" fmla="*/ 1725561 w 2032900"/>
              <a:gd name="connsiteY10" fmla="*/ 1179871 h 1224133"/>
              <a:gd name="connsiteX11" fmla="*/ 678426 w 2032900"/>
              <a:gd name="connsiteY11" fmla="*/ 1209368 h 1224133"/>
              <a:gd name="connsiteX12" fmla="*/ 634181 w 2032900"/>
              <a:gd name="connsiteY12" fmla="*/ 1224116 h 1224133"/>
              <a:gd name="connsiteX13" fmla="*/ 221226 w 2032900"/>
              <a:gd name="connsiteY13" fmla="*/ 1194619 h 1224133"/>
              <a:gd name="connsiteX14" fmla="*/ 176981 w 2032900"/>
              <a:gd name="connsiteY14" fmla="*/ 1165123 h 1224133"/>
              <a:gd name="connsiteX15" fmla="*/ 88490 w 2032900"/>
              <a:gd name="connsiteY15" fmla="*/ 1120878 h 1224133"/>
              <a:gd name="connsiteX16" fmla="*/ 44245 w 2032900"/>
              <a:gd name="connsiteY16" fmla="*/ 899652 h 1224133"/>
              <a:gd name="connsiteX17" fmla="*/ 29497 w 2032900"/>
              <a:gd name="connsiteY17" fmla="*/ 825910 h 1224133"/>
              <a:gd name="connsiteX18" fmla="*/ 14748 w 2032900"/>
              <a:gd name="connsiteY18" fmla="*/ 737419 h 1224133"/>
              <a:gd name="connsiteX19" fmla="*/ 0 w 2032900"/>
              <a:gd name="connsiteY19" fmla="*/ 0 h 1224133"/>
              <a:gd name="connsiteX0" fmla="*/ 0 w 2014972"/>
              <a:gd name="connsiteY0" fmla="*/ 0 h 1224133"/>
              <a:gd name="connsiteX1" fmla="*/ 0 w 2014972"/>
              <a:gd name="connsiteY1" fmla="*/ 0 h 1224133"/>
              <a:gd name="connsiteX2" fmla="*/ 132735 w 2014972"/>
              <a:gd name="connsiteY2" fmla="*/ 29497 h 1224133"/>
              <a:gd name="connsiteX3" fmla="*/ 324464 w 2014972"/>
              <a:gd name="connsiteY3" fmla="*/ 0 h 1224133"/>
              <a:gd name="connsiteX4" fmla="*/ 1887793 w 2014972"/>
              <a:gd name="connsiteY4" fmla="*/ 14749 h 1224133"/>
              <a:gd name="connsiteX5" fmla="*/ 1976284 w 2014972"/>
              <a:gd name="connsiteY5" fmla="*/ 73742 h 1224133"/>
              <a:gd name="connsiteX6" fmla="*/ 1976284 w 2014972"/>
              <a:gd name="connsiteY6" fmla="*/ 501445 h 1224133"/>
              <a:gd name="connsiteX7" fmla="*/ 1976284 w 2014972"/>
              <a:gd name="connsiteY7" fmla="*/ 1061884 h 1224133"/>
              <a:gd name="connsiteX8" fmla="*/ 1902542 w 2014972"/>
              <a:gd name="connsiteY8" fmla="*/ 1150374 h 1224133"/>
              <a:gd name="connsiteX9" fmla="*/ 1769806 w 2014972"/>
              <a:gd name="connsiteY9" fmla="*/ 1165123 h 1224133"/>
              <a:gd name="connsiteX10" fmla="*/ 1725561 w 2014972"/>
              <a:gd name="connsiteY10" fmla="*/ 1179871 h 1224133"/>
              <a:gd name="connsiteX11" fmla="*/ 678426 w 2014972"/>
              <a:gd name="connsiteY11" fmla="*/ 1209368 h 1224133"/>
              <a:gd name="connsiteX12" fmla="*/ 634181 w 2014972"/>
              <a:gd name="connsiteY12" fmla="*/ 1224116 h 1224133"/>
              <a:gd name="connsiteX13" fmla="*/ 221226 w 2014972"/>
              <a:gd name="connsiteY13" fmla="*/ 1194619 h 1224133"/>
              <a:gd name="connsiteX14" fmla="*/ 176981 w 2014972"/>
              <a:gd name="connsiteY14" fmla="*/ 1165123 h 1224133"/>
              <a:gd name="connsiteX15" fmla="*/ 88490 w 2014972"/>
              <a:gd name="connsiteY15" fmla="*/ 1120878 h 1224133"/>
              <a:gd name="connsiteX16" fmla="*/ 44245 w 2014972"/>
              <a:gd name="connsiteY16" fmla="*/ 899652 h 1224133"/>
              <a:gd name="connsiteX17" fmla="*/ 29497 w 2014972"/>
              <a:gd name="connsiteY17" fmla="*/ 825910 h 1224133"/>
              <a:gd name="connsiteX18" fmla="*/ 14748 w 2014972"/>
              <a:gd name="connsiteY18" fmla="*/ 737419 h 1224133"/>
              <a:gd name="connsiteX19" fmla="*/ 0 w 2014972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902542 w 1984759"/>
              <a:gd name="connsiteY8" fmla="*/ 1150374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58296 w 1984759"/>
              <a:gd name="connsiteY8" fmla="*/ 11208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76284 w 1984759"/>
              <a:gd name="connsiteY7" fmla="*/ 1061884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14748 w 1984759"/>
              <a:gd name="connsiteY18" fmla="*/ 737419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29497 w 1984759"/>
              <a:gd name="connsiteY17" fmla="*/ 825910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88490 w 1984759"/>
              <a:gd name="connsiteY15" fmla="*/ 1120878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28799 w 1984759"/>
              <a:gd name="connsiteY8" fmla="*/ 1091380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117986 w 1984759"/>
              <a:gd name="connsiteY15" fmla="*/ 1091381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73742 w 1984759"/>
              <a:gd name="connsiteY18" fmla="*/ 781664 h 1224133"/>
              <a:gd name="connsiteX19" fmla="*/ 0 w 1984759"/>
              <a:gd name="connsiteY19" fmla="*/ 0 h 1224133"/>
              <a:gd name="connsiteX0" fmla="*/ 0 w 1984759"/>
              <a:gd name="connsiteY0" fmla="*/ 0 h 1224133"/>
              <a:gd name="connsiteX1" fmla="*/ 0 w 1984759"/>
              <a:gd name="connsiteY1" fmla="*/ 0 h 1224133"/>
              <a:gd name="connsiteX2" fmla="*/ 132735 w 1984759"/>
              <a:gd name="connsiteY2" fmla="*/ 29497 h 1224133"/>
              <a:gd name="connsiteX3" fmla="*/ 324464 w 1984759"/>
              <a:gd name="connsiteY3" fmla="*/ 0 h 1224133"/>
              <a:gd name="connsiteX4" fmla="*/ 1887793 w 1984759"/>
              <a:gd name="connsiteY4" fmla="*/ 14749 h 1224133"/>
              <a:gd name="connsiteX5" fmla="*/ 1976284 w 1984759"/>
              <a:gd name="connsiteY5" fmla="*/ 73742 h 1224133"/>
              <a:gd name="connsiteX6" fmla="*/ 1946788 w 1984759"/>
              <a:gd name="connsiteY6" fmla="*/ 501445 h 1224133"/>
              <a:gd name="connsiteX7" fmla="*/ 1932039 w 1984759"/>
              <a:gd name="connsiteY7" fmla="*/ 1047135 h 1224133"/>
              <a:gd name="connsiteX8" fmla="*/ 1880169 w 1984759"/>
              <a:gd name="connsiteY8" fmla="*/ 1132477 h 1224133"/>
              <a:gd name="connsiteX9" fmla="*/ 1769806 w 1984759"/>
              <a:gd name="connsiteY9" fmla="*/ 1165123 h 1224133"/>
              <a:gd name="connsiteX10" fmla="*/ 1725561 w 1984759"/>
              <a:gd name="connsiteY10" fmla="*/ 1179871 h 1224133"/>
              <a:gd name="connsiteX11" fmla="*/ 678426 w 1984759"/>
              <a:gd name="connsiteY11" fmla="*/ 1209368 h 1224133"/>
              <a:gd name="connsiteX12" fmla="*/ 634181 w 1984759"/>
              <a:gd name="connsiteY12" fmla="*/ 1224116 h 1224133"/>
              <a:gd name="connsiteX13" fmla="*/ 221226 w 1984759"/>
              <a:gd name="connsiteY13" fmla="*/ 1194619 h 1224133"/>
              <a:gd name="connsiteX14" fmla="*/ 176981 w 1984759"/>
              <a:gd name="connsiteY14" fmla="*/ 1165123 h 1224133"/>
              <a:gd name="connsiteX15" fmla="*/ 76889 w 1984759"/>
              <a:gd name="connsiteY15" fmla="*/ 1081106 h 1224133"/>
              <a:gd name="connsiteX16" fmla="*/ 44245 w 1984759"/>
              <a:gd name="connsiteY16" fmla="*/ 899652 h 1224133"/>
              <a:gd name="connsiteX17" fmla="*/ 73743 w 1984759"/>
              <a:gd name="connsiteY17" fmla="*/ 855407 h 1224133"/>
              <a:gd name="connsiteX18" fmla="*/ 53194 w 1984759"/>
              <a:gd name="connsiteY18" fmla="*/ 678923 h 1224133"/>
              <a:gd name="connsiteX19" fmla="*/ 0 w 1984759"/>
              <a:gd name="connsiteY19" fmla="*/ 0 h 1224133"/>
              <a:gd name="connsiteX0" fmla="*/ 0 w 1984759"/>
              <a:gd name="connsiteY0" fmla="*/ 0 h 1210129"/>
              <a:gd name="connsiteX1" fmla="*/ 0 w 1984759"/>
              <a:gd name="connsiteY1" fmla="*/ 0 h 1210129"/>
              <a:gd name="connsiteX2" fmla="*/ 132735 w 1984759"/>
              <a:gd name="connsiteY2" fmla="*/ 29497 h 1210129"/>
              <a:gd name="connsiteX3" fmla="*/ 324464 w 1984759"/>
              <a:gd name="connsiteY3" fmla="*/ 0 h 1210129"/>
              <a:gd name="connsiteX4" fmla="*/ 1887793 w 1984759"/>
              <a:gd name="connsiteY4" fmla="*/ 14749 h 1210129"/>
              <a:gd name="connsiteX5" fmla="*/ 1976284 w 1984759"/>
              <a:gd name="connsiteY5" fmla="*/ 73742 h 1210129"/>
              <a:gd name="connsiteX6" fmla="*/ 1946788 w 1984759"/>
              <a:gd name="connsiteY6" fmla="*/ 501445 h 1210129"/>
              <a:gd name="connsiteX7" fmla="*/ 1932039 w 1984759"/>
              <a:gd name="connsiteY7" fmla="*/ 1047135 h 1210129"/>
              <a:gd name="connsiteX8" fmla="*/ 1880169 w 1984759"/>
              <a:gd name="connsiteY8" fmla="*/ 1132477 h 1210129"/>
              <a:gd name="connsiteX9" fmla="*/ 1769806 w 1984759"/>
              <a:gd name="connsiteY9" fmla="*/ 1165123 h 1210129"/>
              <a:gd name="connsiteX10" fmla="*/ 1725561 w 1984759"/>
              <a:gd name="connsiteY10" fmla="*/ 1179871 h 1210129"/>
              <a:gd name="connsiteX11" fmla="*/ 678426 w 1984759"/>
              <a:gd name="connsiteY11" fmla="*/ 1209368 h 1210129"/>
              <a:gd name="connsiteX12" fmla="*/ 572536 w 1984759"/>
              <a:gd name="connsiteY12" fmla="*/ 1193294 h 1210129"/>
              <a:gd name="connsiteX13" fmla="*/ 221226 w 1984759"/>
              <a:gd name="connsiteY13" fmla="*/ 1194619 h 1210129"/>
              <a:gd name="connsiteX14" fmla="*/ 176981 w 1984759"/>
              <a:gd name="connsiteY14" fmla="*/ 1165123 h 1210129"/>
              <a:gd name="connsiteX15" fmla="*/ 76889 w 1984759"/>
              <a:gd name="connsiteY15" fmla="*/ 1081106 h 1210129"/>
              <a:gd name="connsiteX16" fmla="*/ 44245 w 1984759"/>
              <a:gd name="connsiteY16" fmla="*/ 899652 h 1210129"/>
              <a:gd name="connsiteX17" fmla="*/ 73743 w 1984759"/>
              <a:gd name="connsiteY17" fmla="*/ 855407 h 1210129"/>
              <a:gd name="connsiteX18" fmla="*/ 53194 w 1984759"/>
              <a:gd name="connsiteY18" fmla="*/ 678923 h 1210129"/>
              <a:gd name="connsiteX19" fmla="*/ 0 w 1984759"/>
              <a:gd name="connsiteY19" fmla="*/ 0 h 1210129"/>
              <a:gd name="connsiteX0" fmla="*/ 0 w 1984759"/>
              <a:gd name="connsiteY0" fmla="*/ 0 h 1209609"/>
              <a:gd name="connsiteX1" fmla="*/ 0 w 1984759"/>
              <a:gd name="connsiteY1" fmla="*/ 0 h 1209609"/>
              <a:gd name="connsiteX2" fmla="*/ 132735 w 1984759"/>
              <a:gd name="connsiteY2" fmla="*/ 29497 h 1209609"/>
              <a:gd name="connsiteX3" fmla="*/ 324464 w 1984759"/>
              <a:gd name="connsiteY3" fmla="*/ 0 h 1209609"/>
              <a:gd name="connsiteX4" fmla="*/ 1887793 w 1984759"/>
              <a:gd name="connsiteY4" fmla="*/ 14749 h 1209609"/>
              <a:gd name="connsiteX5" fmla="*/ 1976284 w 1984759"/>
              <a:gd name="connsiteY5" fmla="*/ 73742 h 1209609"/>
              <a:gd name="connsiteX6" fmla="*/ 1946788 w 1984759"/>
              <a:gd name="connsiteY6" fmla="*/ 501445 h 1209609"/>
              <a:gd name="connsiteX7" fmla="*/ 1932039 w 1984759"/>
              <a:gd name="connsiteY7" fmla="*/ 1047135 h 1209609"/>
              <a:gd name="connsiteX8" fmla="*/ 1880169 w 1984759"/>
              <a:gd name="connsiteY8" fmla="*/ 1132477 h 1209609"/>
              <a:gd name="connsiteX9" fmla="*/ 1769806 w 1984759"/>
              <a:gd name="connsiteY9" fmla="*/ 1165123 h 1209609"/>
              <a:gd name="connsiteX10" fmla="*/ 1725561 w 1984759"/>
              <a:gd name="connsiteY10" fmla="*/ 1179871 h 1209609"/>
              <a:gd name="connsiteX11" fmla="*/ 678426 w 1984759"/>
              <a:gd name="connsiteY11" fmla="*/ 1209368 h 1209609"/>
              <a:gd name="connsiteX12" fmla="*/ 603358 w 1984759"/>
              <a:gd name="connsiteY12" fmla="*/ 1141923 h 1209609"/>
              <a:gd name="connsiteX13" fmla="*/ 221226 w 1984759"/>
              <a:gd name="connsiteY13" fmla="*/ 1194619 h 1209609"/>
              <a:gd name="connsiteX14" fmla="*/ 176981 w 1984759"/>
              <a:gd name="connsiteY14" fmla="*/ 1165123 h 1209609"/>
              <a:gd name="connsiteX15" fmla="*/ 76889 w 1984759"/>
              <a:gd name="connsiteY15" fmla="*/ 1081106 h 1209609"/>
              <a:gd name="connsiteX16" fmla="*/ 44245 w 1984759"/>
              <a:gd name="connsiteY16" fmla="*/ 899652 h 1209609"/>
              <a:gd name="connsiteX17" fmla="*/ 73743 w 1984759"/>
              <a:gd name="connsiteY17" fmla="*/ 855407 h 1209609"/>
              <a:gd name="connsiteX18" fmla="*/ 53194 w 1984759"/>
              <a:gd name="connsiteY18" fmla="*/ 678923 h 1209609"/>
              <a:gd name="connsiteX19" fmla="*/ 0 w 1984759"/>
              <a:gd name="connsiteY19" fmla="*/ 0 h 1209609"/>
              <a:gd name="connsiteX0" fmla="*/ 0 w 1984759"/>
              <a:gd name="connsiteY0" fmla="*/ 0 h 1209899"/>
              <a:gd name="connsiteX1" fmla="*/ 0 w 1984759"/>
              <a:gd name="connsiteY1" fmla="*/ 0 h 1209899"/>
              <a:gd name="connsiteX2" fmla="*/ 132735 w 1984759"/>
              <a:gd name="connsiteY2" fmla="*/ 29497 h 1209899"/>
              <a:gd name="connsiteX3" fmla="*/ 324464 w 1984759"/>
              <a:gd name="connsiteY3" fmla="*/ 0 h 1209899"/>
              <a:gd name="connsiteX4" fmla="*/ 1887793 w 1984759"/>
              <a:gd name="connsiteY4" fmla="*/ 14749 h 1209899"/>
              <a:gd name="connsiteX5" fmla="*/ 1976284 w 1984759"/>
              <a:gd name="connsiteY5" fmla="*/ 73742 h 1209899"/>
              <a:gd name="connsiteX6" fmla="*/ 1946788 w 1984759"/>
              <a:gd name="connsiteY6" fmla="*/ 501445 h 1209899"/>
              <a:gd name="connsiteX7" fmla="*/ 1932039 w 1984759"/>
              <a:gd name="connsiteY7" fmla="*/ 1047135 h 1209899"/>
              <a:gd name="connsiteX8" fmla="*/ 1880169 w 1984759"/>
              <a:gd name="connsiteY8" fmla="*/ 1132477 h 1209899"/>
              <a:gd name="connsiteX9" fmla="*/ 1769806 w 1984759"/>
              <a:gd name="connsiteY9" fmla="*/ 1165123 h 1209899"/>
              <a:gd name="connsiteX10" fmla="*/ 1725561 w 1984759"/>
              <a:gd name="connsiteY10" fmla="*/ 1179871 h 1209899"/>
              <a:gd name="connsiteX11" fmla="*/ 678426 w 1984759"/>
              <a:gd name="connsiteY11" fmla="*/ 1209368 h 1209899"/>
              <a:gd name="connsiteX12" fmla="*/ 603358 w 1984759"/>
              <a:gd name="connsiteY12" fmla="*/ 1183020 h 1209899"/>
              <a:gd name="connsiteX13" fmla="*/ 221226 w 1984759"/>
              <a:gd name="connsiteY13" fmla="*/ 1194619 h 1209899"/>
              <a:gd name="connsiteX14" fmla="*/ 176981 w 1984759"/>
              <a:gd name="connsiteY14" fmla="*/ 1165123 h 1209899"/>
              <a:gd name="connsiteX15" fmla="*/ 76889 w 1984759"/>
              <a:gd name="connsiteY15" fmla="*/ 1081106 h 1209899"/>
              <a:gd name="connsiteX16" fmla="*/ 44245 w 1984759"/>
              <a:gd name="connsiteY16" fmla="*/ 899652 h 1209899"/>
              <a:gd name="connsiteX17" fmla="*/ 73743 w 1984759"/>
              <a:gd name="connsiteY17" fmla="*/ 855407 h 1209899"/>
              <a:gd name="connsiteX18" fmla="*/ 53194 w 1984759"/>
              <a:gd name="connsiteY18" fmla="*/ 678923 h 1209899"/>
              <a:gd name="connsiteX19" fmla="*/ 0 w 1984759"/>
              <a:gd name="connsiteY19" fmla="*/ 0 h 1209899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76889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81106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231001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97437 w 1984759"/>
              <a:gd name="connsiteY15" fmla="*/ 1060558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5095"/>
              <a:gd name="connsiteX1" fmla="*/ 0 w 1984759"/>
              <a:gd name="connsiteY1" fmla="*/ 0 h 1195095"/>
              <a:gd name="connsiteX2" fmla="*/ 132735 w 1984759"/>
              <a:gd name="connsiteY2" fmla="*/ 29497 h 1195095"/>
              <a:gd name="connsiteX3" fmla="*/ 324464 w 1984759"/>
              <a:gd name="connsiteY3" fmla="*/ 0 h 1195095"/>
              <a:gd name="connsiteX4" fmla="*/ 1887793 w 1984759"/>
              <a:gd name="connsiteY4" fmla="*/ 14749 h 1195095"/>
              <a:gd name="connsiteX5" fmla="*/ 1976284 w 1984759"/>
              <a:gd name="connsiteY5" fmla="*/ 73742 h 1195095"/>
              <a:gd name="connsiteX6" fmla="*/ 1946788 w 1984759"/>
              <a:gd name="connsiteY6" fmla="*/ 501445 h 1195095"/>
              <a:gd name="connsiteX7" fmla="*/ 1932039 w 1984759"/>
              <a:gd name="connsiteY7" fmla="*/ 1047135 h 1195095"/>
              <a:gd name="connsiteX8" fmla="*/ 1880169 w 1984759"/>
              <a:gd name="connsiteY8" fmla="*/ 1132477 h 1195095"/>
              <a:gd name="connsiteX9" fmla="*/ 1769806 w 1984759"/>
              <a:gd name="connsiteY9" fmla="*/ 1165123 h 1195095"/>
              <a:gd name="connsiteX10" fmla="*/ 1725561 w 1984759"/>
              <a:gd name="connsiteY10" fmla="*/ 1179871 h 1195095"/>
              <a:gd name="connsiteX11" fmla="*/ 719522 w 1984759"/>
              <a:gd name="connsiteY11" fmla="*/ 1178545 h 1195095"/>
              <a:gd name="connsiteX12" fmla="*/ 603358 w 1984759"/>
              <a:gd name="connsiteY12" fmla="*/ 1183020 h 1195095"/>
              <a:gd name="connsiteX13" fmla="*/ 221226 w 1984759"/>
              <a:gd name="connsiteY13" fmla="*/ 1194619 h 1195095"/>
              <a:gd name="connsiteX14" fmla="*/ 176981 w 1984759"/>
              <a:gd name="connsiteY14" fmla="*/ 1165123 h 1195095"/>
              <a:gd name="connsiteX15" fmla="*/ 87163 w 1984759"/>
              <a:gd name="connsiteY15" fmla="*/ 1050284 h 1195095"/>
              <a:gd name="connsiteX16" fmla="*/ 44245 w 1984759"/>
              <a:gd name="connsiteY16" fmla="*/ 899652 h 1195095"/>
              <a:gd name="connsiteX17" fmla="*/ 73743 w 1984759"/>
              <a:gd name="connsiteY17" fmla="*/ 855407 h 1195095"/>
              <a:gd name="connsiteX18" fmla="*/ 53194 w 1984759"/>
              <a:gd name="connsiteY18" fmla="*/ 678923 h 1195095"/>
              <a:gd name="connsiteX19" fmla="*/ 0 w 1984759"/>
              <a:gd name="connsiteY19" fmla="*/ 0 h 1195095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7163 w 1984759"/>
              <a:gd name="connsiteY15" fmla="*/ 1050284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44245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0 w 1984759"/>
              <a:gd name="connsiteY0" fmla="*/ 0 h 1197446"/>
              <a:gd name="connsiteX1" fmla="*/ 0 w 1984759"/>
              <a:gd name="connsiteY1" fmla="*/ 0 h 1197446"/>
              <a:gd name="connsiteX2" fmla="*/ 132735 w 1984759"/>
              <a:gd name="connsiteY2" fmla="*/ 29497 h 1197446"/>
              <a:gd name="connsiteX3" fmla="*/ 324464 w 1984759"/>
              <a:gd name="connsiteY3" fmla="*/ 0 h 1197446"/>
              <a:gd name="connsiteX4" fmla="*/ 1887793 w 1984759"/>
              <a:gd name="connsiteY4" fmla="*/ 14749 h 1197446"/>
              <a:gd name="connsiteX5" fmla="*/ 1976284 w 1984759"/>
              <a:gd name="connsiteY5" fmla="*/ 73742 h 1197446"/>
              <a:gd name="connsiteX6" fmla="*/ 1946788 w 1984759"/>
              <a:gd name="connsiteY6" fmla="*/ 501445 h 1197446"/>
              <a:gd name="connsiteX7" fmla="*/ 1932039 w 1984759"/>
              <a:gd name="connsiteY7" fmla="*/ 1047135 h 1197446"/>
              <a:gd name="connsiteX8" fmla="*/ 1880169 w 1984759"/>
              <a:gd name="connsiteY8" fmla="*/ 1132477 h 1197446"/>
              <a:gd name="connsiteX9" fmla="*/ 1769806 w 1984759"/>
              <a:gd name="connsiteY9" fmla="*/ 1165123 h 1197446"/>
              <a:gd name="connsiteX10" fmla="*/ 1725561 w 1984759"/>
              <a:gd name="connsiteY10" fmla="*/ 1179871 h 1197446"/>
              <a:gd name="connsiteX11" fmla="*/ 719522 w 1984759"/>
              <a:gd name="connsiteY11" fmla="*/ 1178545 h 1197446"/>
              <a:gd name="connsiteX12" fmla="*/ 603358 w 1984759"/>
              <a:gd name="connsiteY12" fmla="*/ 1183020 h 1197446"/>
              <a:gd name="connsiteX13" fmla="*/ 221226 w 1984759"/>
              <a:gd name="connsiteY13" fmla="*/ 1194619 h 1197446"/>
              <a:gd name="connsiteX14" fmla="*/ 125611 w 1984759"/>
              <a:gd name="connsiteY14" fmla="*/ 1124026 h 1197446"/>
              <a:gd name="connsiteX15" fmla="*/ 80339 w 1984759"/>
              <a:gd name="connsiteY15" fmla="*/ 1029812 h 1197446"/>
              <a:gd name="connsiteX16" fmla="*/ 68128 w 1984759"/>
              <a:gd name="connsiteY16" fmla="*/ 899652 h 1197446"/>
              <a:gd name="connsiteX17" fmla="*/ 73743 w 1984759"/>
              <a:gd name="connsiteY17" fmla="*/ 855407 h 1197446"/>
              <a:gd name="connsiteX18" fmla="*/ 53194 w 1984759"/>
              <a:gd name="connsiteY18" fmla="*/ 678923 h 1197446"/>
              <a:gd name="connsiteX19" fmla="*/ 0 w 1984759"/>
              <a:gd name="connsiteY19" fmla="*/ 0 h 1197446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78532 w 1989548"/>
              <a:gd name="connsiteY17" fmla="*/ 855789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97828"/>
              <a:gd name="connsiteX1" fmla="*/ 4789 w 1989548"/>
              <a:gd name="connsiteY1" fmla="*/ 382 h 1197828"/>
              <a:gd name="connsiteX2" fmla="*/ 137524 w 1989548"/>
              <a:gd name="connsiteY2" fmla="*/ 29879 h 1197828"/>
              <a:gd name="connsiteX3" fmla="*/ 329253 w 1989548"/>
              <a:gd name="connsiteY3" fmla="*/ 382 h 1197828"/>
              <a:gd name="connsiteX4" fmla="*/ 1892582 w 1989548"/>
              <a:gd name="connsiteY4" fmla="*/ 15131 h 1197828"/>
              <a:gd name="connsiteX5" fmla="*/ 1981073 w 1989548"/>
              <a:gd name="connsiteY5" fmla="*/ 74124 h 1197828"/>
              <a:gd name="connsiteX6" fmla="*/ 1951577 w 1989548"/>
              <a:gd name="connsiteY6" fmla="*/ 501827 h 1197828"/>
              <a:gd name="connsiteX7" fmla="*/ 1936828 w 1989548"/>
              <a:gd name="connsiteY7" fmla="*/ 1047517 h 1197828"/>
              <a:gd name="connsiteX8" fmla="*/ 1884958 w 1989548"/>
              <a:gd name="connsiteY8" fmla="*/ 1132859 h 1197828"/>
              <a:gd name="connsiteX9" fmla="*/ 1774595 w 1989548"/>
              <a:gd name="connsiteY9" fmla="*/ 1165505 h 1197828"/>
              <a:gd name="connsiteX10" fmla="*/ 1730350 w 1989548"/>
              <a:gd name="connsiteY10" fmla="*/ 1180253 h 1197828"/>
              <a:gd name="connsiteX11" fmla="*/ 724311 w 1989548"/>
              <a:gd name="connsiteY11" fmla="*/ 1178927 h 1197828"/>
              <a:gd name="connsiteX12" fmla="*/ 608147 w 1989548"/>
              <a:gd name="connsiteY12" fmla="*/ 1183402 h 1197828"/>
              <a:gd name="connsiteX13" fmla="*/ 226015 w 1989548"/>
              <a:gd name="connsiteY13" fmla="*/ 1195001 h 1197828"/>
              <a:gd name="connsiteX14" fmla="*/ 130400 w 1989548"/>
              <a:gd name="connsiteY14" fmla="*/ 1124408 h 1197828"/>
              <a:gd name="connsiteX15" fmla="*/ 85128 w 1989548"/>
              <a:gd name="connsiteY15" fmla="*/ 1030194 h 1197828"/>
              <a:gd name="connsiteX16" fmla="*/ 72917 w 1989548"/>
              <a:gd name="connsiteY16" fmla="*/ 900034 h 1197828"/>
              <a:gd name="connsiteX17" fmla="*/ 68297 w 1989548"/>
              <a:gd name="connsiteY17" fmla="*/ 825081 h 1197828"/>
              <a:gd name="connsiteX18" fmla="*/ 57983 w 1989548"/>
              <a:gd name="connsiteY18" fmla="*/ 679305 h 1197828"/>
              <a:gd name="connsiteX19" fmla="*/ 32084 w 1989548"/>
              <a:gd name="connsiteY19" fmla="*/ 14029 h 1197828"/>
              <a:gd name="connsiteX0" fmla="*/ 32084 w 1989548"/>
              <a:gd name="connsiteY0" fmla="*/ 14029 h 1184192"/>
              <a:gd name="connsiteX1" fmla="*/ 4789 w 1989548"/>
              <a:gd name="connsiteY1" fmla="*/ 382 h 1184192"/>
              <a:gd name="connsiteX2" fmla="*/ 137524 w 1989548"/>
              <a:gd name="connsiteY2" fmla="*/ 29879 h 1184192"/>
              <a:gd name="connsiteX3" fmla="*/ 329253 w 1989548"/>
              <a:gd name="connsiteY3" fmla="*/ 382 h 1184192"/>
              <a:gd name="connsiteX4" fmla="*/ 1892582 w 1989548"/>
              <a:gd name="connsiteY4" fmla="*/ 15131 h 1184192"/>
              <a:gd name="connsiteX5" fmla="*/ 1981073 w 1989548"/>
              <a:gd name="connsiteY5" fmla="*/ 74124 h 1184192"/>
              <a:gd name="connsiteX6" fmla="*/ 1951577 w 1989548"/>
              <a:gd name="connsiteY6" fmla="*/ 501827 h 1184192"/>
              <a:gd name="connsiteX7" fmla="*/ 1936828 w 1989548"/>
              <a:gd name="connsiteY7" fmla="*/ 1047517 h 1184192"/>
              <a:gd name="connsiteX8" fmla="*/ 1884958 w 1989548"/>
              <a:gd name="connsiteY8" fmla="*/ 1132859 h 1184192"/>
              <a:gd name="connsiteX9" fmla="*/ 1774595 w 1989548"/>
              <a:gd name="connsiteY9" fmla="*/ 1165505 h 1184192"/>
              <a:gd name="connsiteX10" fmla="*/ 1730350 w 1989548"/>
              <a:gd name="connsiteY10" fmla="*/ 1180253 h 1184192"/>
              <a:gd name="connsiteX11" fmla="*/ 724311 w 1989548"/>
              <a:gd name="connsiteY11" fmla="*/ 1178927 h 1184192"/>
              <a:gd name="connsiteX12" fmla="*/ 608147 w 1989548"/>
              <a:gd name="connsiteY12" fmla="*/ 1183402 h 1184192"/>
              <a:gd name="connsiteX13" fmla="*/ 239663 w 1989548"/>
              <a:gd name="connsiteY13" fmla="*/ 1167705 h 1184192"/>
              <a:gd name="connsiteX14" fmla="*/ 130400 w 1989548"/>
              <a:gd name="connsiteY14" fmla="*/ 1124408 h 1184192"/>
              <a:gd name="connsiteX15" fmla="*/ 85128 w 1989548"/>
              <a:gd name="connsiteY15" fmla="*/ 1030194 h 1184192"/>
              <a:gd name="connsiteX16" fmla="*/ 72917 w 1989548"/>
              <a:gd name="connsiteY16" fmla="*/ 900034 h 1184192"/>
              <a:gd name="connsiteX17" fmla="*/ 68297 w 1989548"/>
              <a:gd name="connsiteY17" fmla="*/ 825081 h 1184192"/>
              <a:gd name="connsiteX18" fmla="*/ 57983 w 1989548"/>
              <a:gd name="connsiteY18" fmla="*/ 679305 h 1184192"/>
              <a:gd name="connsiteX19" fmla="*/ 32084 w 1989548"/>
              <a:gd name="connsiteY19" fmla="*/ 14029 h 1184192"/>
              <a:gd name="connsiteX0" fmla="*/ 32084 w 1989548"/>
              <a:gd name="connsiteY0" fmla="*/ 14029 h 1180763"/>
              <a:gd name="connsiteX1" fmla="*/ 4789 w 1989548"/>
              <a:gd name="connsiteY1" fmla="*/ 382 h 1180763"/>
              <a:gd name="connsiteX2" fmla="*/ 137524 w 1989548"/>
              <a:gd name="connsiteY2" fmla="*/ 29879 h 1180763"/>
              <a:gd name="connsiteX3" fmla="*/ 329253 w 1989548"/>
              <a:gd name="connsiteY3" fmla="*/ 382 h 1180763"/>
              <a:gd name="connsiteX4" fmla="*/ 1892582 w 1989548"/>
              <a:gd name="connsiteY4" fmla="*/ 15131 h 1180763"/>
              <a:gd name="connsiteX5" fmla="*/ 1981073 w 1989548"/>
              <a:gd name="connsiteY5" fmla="*/ 74124 h 1180763"/>
              <a:gd name="connsiteX6" fmla="*/ 1951577 w 1989548"/>
              <a:gd name="connsiteY6" fmla="*/ 501827 h 1180763"/>
              <a:gd name="connsiteX7" fmla="*/ 1936828 w 1989548"/>
              <a:gd name="connsiteY7" fmla="*/ 1047517 h 1180763"/>
              <a:gd name="connsiteX8" fmla="*/ 1884958 w 1989548"/>
              <a:gd name="connsiteY8" fmla="*/ 1132859 h 1180763"/>
              <a:gd name="connsiteX9" fmla="*/ 1774595 w 1989548"/>
              <a:gd name="connsiteY9" fmla="*/ 1165505 h 1180763"/>
              <a:gd name="connsiteX10" fmla="*/ 1730350 w 1989548"/>
              <a:gd name="connsiteY10" fmla="*/ 1180253 h 1180763"/>
              <a:gd name="connsiteX11" fmla="*/ 724311 w 1989548"/>
              <a:gd name="connsiteY11" fmla="*/ 1178927 h 1180763"/>
              <a:gd name="connsiteX12" fmla="*/ 601323 w 1989548"/>
              <a:gd name="connsiteY12" fmla="*/ 1162930 h 1180763"/>
              <a:gd name="connsiteX13" fmla="*/ 239663 w 1989548"/>
              <a:gd name="connsiteY13" fmla="*/ 1167705 h 1180763"/>
              <a:gd name="connsiteX14" fmla="*/ 130400 w 1989548"/>
              <a:gd name="connsiteY14" fmla="*/ 1124408 h 1180763"/>
              <a:gd name="connsiteX15" fmla="*/ 85128 w 1989548"/>
              <a:gd name="connsiteY15" fmla="*/ 1030194 h 1180763"/>
              <a:gd name="connsiteX16" fmla="*/ 72917 w 1989548"/>
              <a:gd name="connsiteY16" fmla="*/ 900034 h 1180763"/>
              <a:gd name="connsiteX17" fmla="*/ 68297 w 1989548"/>
              <a:gd name="connsiteY17" fmla="*/ 825081 h 1180763"/>
              <a:gd name="connsiteX18" fmla="*/ 57983 w 1989548"/>
              <a:gd name="connsiteY18" fmla="*/ 679305 h 1180763"/>
              <a:gd name="connsiteX19" fmla="*/ 32084 w 1989548"/>
              <a:gd name="connsiteY19" fmla="*/ 14029 h 1180763"/>
              <a:gd name="connsiteX0" fmla="*/ 32084 w 1989548"/>
              <a:gd name="connsiteY0" fmla="*/ 14029 h 1180253"/>
              <a:gd name="connsiteX1" fmla="*/ 4789 w 1989548"/>
              <a:gd name="connsiteY1" fmla="*/ 382 h 1180253"/>
              <a:gd name="connsiteX2" fmla="*/ 137524 w 1989548"/>
              <a:gd name="connsiteY2" fmla="*/ 29879 h 1180253"/>
              <a:gd name="connsiteX3" fmla="*/ 329253 w 1989548"/>
              <a:gd name="connsiteY3" fmla="*/ 382 h 1180253"/>
              <a:gd name="connsiteX4" fmla="*/ 1892582 w 1989548"/>
              <a:gd name="connsiteY4" fmla="*/ 15131 h 1180253"/>
              <a:gd name="connsiteX5" fmla="*/ 1981073 w 1989548"/>
              <a:gd name="connsiteY5" fmla="*/ 74124 h 1180253"/>
              <a:gd name="connsiteX6" fmla="*/ 1951577 w 1989548"/>
              <a:gd name="connsiteY6" fmla="*/ 501827 h 1180253"/>
              <a:gd name="connsiteX7" fmla="*/ 1936828 w 1989548"/>
              <a:gd name="connsiteY7" fmla="*/ 1047517 h 1180253"/>
              <a:gd name="connsiteX8" fmla="*/ 1884958 w 1989548"/>
              <a:gd name="connsiteY8" fmla="*/ 1132859 h 1180253"/>
              <a:gd name="connsiteX9" fmla="*/ 1774595 w 1989548"/>
              <a:gd name="connsiteY9" fmla="*/ 1165505 h 1180253"/>
              <a:gd name="connsiteX10" fmla="*/ 1730350 w 1989548"/>
              <a:gd name="connsiteY10" fmla="*/ 1180253 h 1180253"/>
              <a:gd name="connsiteX11" fmla="*/ 741371 w 1989548"/>
              <a:gd name="connsiteY11" fmla="*/ 1165279 h 1180253"/>
              <a:gd name="connsiteX12" fmla="*/ 601323 w 1989548"/>
              <a:gd name="connsiteY12" fmla="*/ 1162930 h 1180253"/>
              <a:gd name="connsiteX13" fmla="*/ 239663 w 1989548"/>
              <a:gd name="connsiteY13" fmla="*/ 1167705 h 1180253"/>
              <a:gd name="connsiteX14" fmla="*/ 130400 w 1989548"/>
              <a:gd name="connsiteY14" fmla="*/ 1124408 h 1180253"/>
              <a:gd name="connsiteX15" fmla="*/ 85128 w 1989548"/>
              <a:gd name="connsiteY15" fmla="*/ 1030194 h 1180253"/>
              <a:gd name="connsiteX16" fmla="*/ 72917 w 1989548"/>
              <a:gd name="connsiteY16" fmla="*/ 900034 h 1180253"/>
              <a:gd name="connsiteX17" fmla="*/ 68297 w 1989548"/>
              <a:gd name="connsiteY17" fmla="*/ 825081 h 1180253"/>
              <a:gd name="connsiteX18" fmla="*/ 57983 w 1989548"/>
              <a:gd name="connsiteY18" fmla="*/ 679305 h 1180253"/>
              <a:gd name="connsiteX19" fmla="*/ 32084 w 1989548"/>
              <a:gd name="connsiteY19" fmla="*/ 14029 h 1180253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36828 w 1989548"/>
              <a:gd name="connsiteY7" fmla="*/ 1047517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89548"/>
              <a:gd name="connsiteY0" fmla="*/ 14029 h 1169739"/>
              <a:gd name="connsiteX1" fmla="*/ 4789 w 1989548"/>
              <a:gd name="connsiteY1" fmla="*/ 382 h 1169739"/>
              <a:gd name="connsiteX2" fmla="*/ 137524 w 1989548"/>
              <a:gd name="connsiteY2" fmla="*/ 29879 h 1169739"/>
              <a:gd name="connsiteX3" fmla="*/ 329253 w 1989548"/>
              <a:gd name="connsiteY3" fmla="*/ 382 h 1169739"/>
              <a:gd name="connsiteX4" fmla="*/ 1892582 w 1989548"/>
              <a:gd name="connsiteY4" fmla="*/ 15131 h 1169739"/>
              <a:gd name="connsiteX5" fmla="*/ 1981073 w 1989548"/>
              <a:gd name="connsiteY5" fmla="*/ 74124 h 1169739"/>
              <a:gd name="connsiteX6" fmla="*/ 1951577 w 1989548"/>
              <a:gd name="connsiteY6" fmla="*/ 501827 h 1169739"/>
              <a:gd name="connsiteX7" fmla="*/ 1953888 w 1989548"/>
              <a:gd name="connsiteY7" fmla="*/ 1037281 h 1169739"/>
              <a:gd name="connsiteX8" fmla="*/ 1884958 w 1989548"/>
              <a:gd name="connsiteY8" fmla="*/ 1132859 h 1169739"/>
              <a:gd name="connsiteX9" fmla="*/ 1774595 w 1989548"/>
              <a:gd name="connsiteY9" fmla="*/ 1165505 h 1169739"/>
              <a:gd name="connsiteX10" fmla="*/ 1706467 w 1989548"/>
              <a:gd name="connsiteY10" fmla="*/ 1163193 h 1169739"/>
              <a:gd name="connsiteX11" fmla="*/ 741371 w 1989548"/>
              <a:gd name="connsiteY11" fmla="*/ 1165279 h 1169739"/>
              <a:gd name="connsiteX12" fmla="*/ 601323 w 1989548"/>
              <a:gd name="connsiteY12" fmla="*/ 1162930 h 1169739"/>
              <a:gd name="connsiteX13" fmla="*/ 239663 w 1989548"/>
              <a:gd name="connsiteY13" fmla="*/ 1167705 h 1169739"/>
              <a:gd name="connsiteX14" fmla="*/ 130400 w 1989548"/>
              <a:gd name="connsiteY14" fmla="*/ 1124408 h 1169739"/>
              <a:gd name="connsiteX15" fmla="*/ 85128 w 1989548"/>
              <a:gd name="connsiteY15" fmla="*/ 1030194 h 1169739"/>
              <a:gd name="connsiteX16" fmla="*/ 72917 w 1989548"/>
              <a:gd name="connsiteY16" fmla="*/ 900034 h 1169739"/>
              <a:gd name="connsiteX17" fmla="*/ 68297 w 1989548"/>
              <a:gd name="connsiteY17" fmla="*/ 825081 h 1169739"/>
              <a:gd name="connsiteX18" fmla="*/ 57983 w 1989548"/>
              <a:gd name="connsiteY18" fmla="*/ 679305 h 1169739"/>
              <a:gd name="connsiteX19" fmla="*/ 32084 w 1989548"/>
              <a:gd name="connsiteY19" fmla="*/ 14029 h 1169739"/>
              <a:gd name="connsiteX0" fmla="*/ 32084 w 1996750"/>
              <a:gd name="connsiteY0" fmla="*/ 14029 h 1169739"/>
              <a:gd name="connsiteX1" fmla="*/ 4789 w 1996750"/>
              <a:gd name="connsiteY1" fmla="*/ 382 h 1169739"/>
              <a:gd name="connsiteX2" fmla="*/ 137524 w 1996750"/>
              <a:gd name="connsiteY2" fmla="*/ 29879 h 1169739"/>
              <a:gd name="connsiteX3" fmla="*/ 329253 w 1996750"/>
              <a:gd name="connsiteY3" fmla="*/ 382 h 1169739"/>
              <a:gd name="connsiteX4" fmla="*/ 1892582 w 1996750"/>
              <a:gd name="connsiteY4" fmla="*/ 15131 h 1169739"/>
              <a:gd name="connsiteX5" fmla="*/ 1981073 w 1996750"/>
              <a:gd name="connsiteY5" fmla="*/ 74124 h 1169739"/>
              <a:gd name="connsiteX6" fmla="*/ 1965224 w 1996750"/>
              <a:gd name="connsiteY6" fmla="*/ 505239 h 1169739"/>
              <a:gd name="connsiteX7" fmla="*/ 1953888 w 1996750"/>
              <a:gd name="connsiteY7" fmla="*/ 1037281 h 1169739"/>
              <a:gd name="connsiteX8" fmla="*/ 1884958 w 1996750"/>
              <a:gd name="connsiteY8" fmla="*/ 1132859 h 1169739"/>
              <a:gd name="connsiteX9" fmla="*/ 1774595 w 1996750"/>
              <a:gd name="connsiteY9" fmla="*/ 1165505 h 1169739"/>
              <a:gd name="connsiteX10" fmla="*/ 1706467 w 1996750"/>
              <a:gd name="connsiteY10" fmla="*/ 1163193 h 1169739"/>
              <a:gd name="connsiteX11" fmla="*/ 741371 w 1996750"/>
              <a:gd name="connsiteY11" fmla="*/ 1165279 h 1169739"/>
              <a:gd name="connsiteX12" fmla="*/ 601323 w 1996750"/>
              <a:gd name="connsiteY12" fmla="*/ 1162930 h 1169739"/>
              <a:gd name="connsiteX13" fmla="*/ 239663 w 1996750"/>
              <a:gd name="connsiteY13" fmla="*/ 1167705 h 1169739"/>
              <a:gd name="connsiteX14" fmla="*/ 130400 w 1996750"/>
              <a:gd name="connsiteY14" fmla="*/ 1124408 h 1169739"/>
              <a:gd name="connsiteX15" fmla="*/ 85128 w 1996750"/>
              <a:gd name="connsiteY15" fmla="*/ 1030194 h 1169739"/>
              <a:gd name="connsiteX16" fmla="*/ 72917 w 1996750"/>
              <a:gd name="connsiteY16" fmla="*/ 900034 h 1169739"/>
              <a:gd name="connsiteX17" fmla="*/ 68297 w 1996750"/>
              <a:gd name="connsiteY17" fmla="*/ 825081 h 1169739"/>
              <a:gd name="connsiteX18" fmla="*/ 57983 w 1996750"/>
              <a:gd name="connsiteY18" fmla="*/ 679305 h 1169739"/>
              <a:gd name="connsiteX19" fmla="*/ 32084 w 1996750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688"/>
              <a:gd name="connsiteY0" fmla="*/ 14029 h 1169739"/>
              <a:gd name="connsiteX1" fmla="*/ 4789 w 1984688"/>
              <a:gd name="connsiteY1" fmla="*/ 382 h 1169739"/>
              <a:gd name="connsiteX2" fmla="*/ 137524 w 1984688"/>
              <a:gd name="connsiteY2" fmla="*/ 29879 h 1169739"/>
              <a:gd name="connsiteX3" fmla="*/ 329253 w 1984688"/>
              <a:gd name="connsiteY3" fmla="*/ 382 h 1169739"/>
              <a:gd name="connsiteX4" fmla="*/ 1892582 w 1984688"/>
              <a:gd name="connsiteY4" fmla="*/ 15131 h 1169739"/>
              <a:gd name="connsiteX5" fmla="*/ 1981073 w 1984688"/>
              <a:gd name="connsiteY5" fmla="*/ 74124 h 1169739"/>
              <a:gd name="connsiteX6" fmla="*/ 1965224 w 1984688"/>
              <a:gd name="connsiteY6" fmla="*/ 505239 h 1169739"/>
              <a:gd name="connsiteX7" fmla="*/ 1953888 w 1984688"/>
              <a:gd name="connsiteY7" fmla="*/ 1037281 h 1169739"/>
              <a:gd name="connsiteX8" fmla="*/ 1884958 w 1984688"/>
              <a:gd name="connsiteY8" fmla="*/ 1132859 h 1169739"/>
              <a:gd name="connsiteX9" fmla="*/ 1774595 w 1984688"/>
              <a:gd name="connsiteY9" fmla="*/ 1165505 h 1169739"/>
              <a:gd name="connsiteX10" fmla="*/ 1706467 w 1984688"/>
              <a:gd name="connsiteY10" fmla="*/ 1163193 h 1169739"/>
              <a:gd name="connsiteX11" fmla="*/ 741371 w 1984688"/>
              <a:gd name="connsiteY11" fmla="*/ 1165279 h 1169739"/>
              <a:gd name="connsiteX12" fmla="*/ 601323 w 1984688"/>
              <a:gd name="connsiteY12" fmla="*/ 1162930 h 1169739"/>
              <a:gd name="connsiteX13" fmla="*/ 239663 w 1984688"/>
              <a:gd name="connsiteY13" fmla="*/ 1167705 h 1169739"/>
              <a:gd name="connsiteX14" fmla="*/ 130400 w 1984688"/>
              <a:gd name="connsiteY14" fmla="*/ 1124408 h 1169739"/>
              <a:gd name="connsiteX15" fmla="*/ 85128 w 1984688"/>
              <a:gd name="connsiteY15" fmla="*/ 1030194 h 1169739"/>
              <a:gd name="connsiteX16" fmla="*/ 72917 w 1984688"/>
              <a:gd name="connsiteY16" fmla="*/ 900034 h 1169739"/>
              <a:gd name="connsiteX17" fmla="*/ 68297 w 1984688"/>
              <a:gd name="connsiteY17" fmla="*/ 825081 h 1169739"/>
              <a:gd name="connsiteX18" fmla="*/ 57983 w 1984688"/>
              <a:gd name="connsiteY18" fmla="*/ 679305 h 1169739"/>
              <a:gd name="connsiteX19" fmla="*/ 32084 w 1984688"/>
              <a:gd name="connsiteY19" fmla="*/ 14029 h 1169739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3180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32084 w 1984464"/>
              <a:gd name="connsiteY0" fmla="*/ 15957 h 1171667"/>
              <a:gd name="connsiteX1" fmla="*/ 4789 w 1984464"/>
              <a:gd name="connsiteY1" fmla="*/ 2310 h 1171667"/>
              <a:gd name="connsiteX2" fmla="*/ 137524 w 1984464"/>
              <a:gd name="connsiteY2" fmla="*/ 14747 h 1171667"/>
              <a:gd name="connsiteX3" fmla="*/ 329253 w 1984464"/>
              <a:gd name="connsiteY3" fmla="*/ 2310 h 1171667"/>
              <a:gd name="connsiteX4" fmla="*/ 1895994 w 1984464"/>
              <a:gd name="connsiteY4" fmla="*/ 0 h 1171667"/>
              <a:gd name="connsiteX5" fmla="*/ 1981073 w 1984464"/>
              <a:gd name="connsiteY5" fmla="*/ 76052 h 1171667"/>
              <a:gd name="connsiteX6" fmla="*/ 1965224 w 1984464"/>
              <a:gd name="connsiteY6" fmla="*/ 507167 h 1171667"/>
              <a:gd name="connsiteX7" fmla="*/ 1953888 w 1984464"/>
              <a:gd name="connsiteY7" fmla="*/ 1039209 h 1171667"/>
              <a:gd name="connsiteX8" fmla="*/ 1884958 w 1984464"/>
              <a:gd name="connsiteY8" fmla="*/ 1134787 h 1171667"/>
              <a:gd name="connsiteX9" fmla="*/ 1774595 w 1984464"/>
              <a:gd name="connsiteY9" fmla="*/ 1167433 h 1171667"/>
              <a:gd name="connsiteX10" fmla="*/ 1706467 w 1984464"/>
              <a:gd name="connsiteY10" fmla="*/ 1165121 h 1171667"/>
              <a:gd name="connsiteX11" fmla="*/ 741371 w 1984464"/>
              <a:gd name="connsiteY11" fmla="*/ 1167207 h 1171667"/>
              <a:gd name="connsiteX12" fmla="*/ 601323 w 1984464"/>
              <a:gd name="connsiteY12" fmla="*/ 1164858 h 1171667"/>
              <a:gd name="connsiteX13" fmla="*/ 239663 w 1984464"/>
              <a:gd name="connsiteY13" fmla="*/ 1169633 h 1171667"/>
              <a:gd name="connsiteX14" fmla="*/ 130400 w 1984464"/>
              <a:gd name="connsiteY14" fmla="*/ 1126336 h 1171667"/>
              <a:gd name="connsiteX15" fmla="*/ 85128 w 1984464"/>
              <a:gd name="connsiteY15" fmla="*/ 1032122 h 1171667"/>
              <a:gd name="connsiteX16" fmla="*/ 72917 w 1984464"/>
              <a:gd name="connsiteY16" fmla="*/ 901962 h 1171667"/>
              <a:gd name="connsiteX17" fmla="*/ 68297 w 1984464"/>
              <a:gd name="connsiteY17" fmla="*/ 827009 h 1171667"/>
              <a:gd name="connsiteX18" fmla="*/ 57983 w 1984464"/>
              <a:gd name="connsiteY18" fmla="*/ 681233 h 1171667"/>
              <a:gd name="connsiteX19" fmla="*/ 32084 w 1984464"/>
              <a:gd name="connsiteY19" fmla="*/ 15957 h 1171667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15421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2504"/>
              <a:gd name="connsiteY0" fmla="*/ 55326 h 1211036"/>
              <a:gd name="connsiteX1" fmla="*/ 20596 w 1952504"/>
              <a:gd name="connsiteY1" fmla="*/ 38267 h 1211036"/>
              <a:gd name="connsiteX2" fmla="*/ 105564 w 1952504"/>
              <a:gd name="connsiteY2" fmla="*/ 54116 h 1211036"/>
              <a:gd name="connsiteX3" fmla="*/ 297293 w 1952504"/>
              <a:gd name="connsiteY3" fmla="*/ 41679 h 1211036"/>
              <a:gd name="connsiteX4" fmla="*/ 1864034 w 1952504"/>
              <a:gd name="connsiteY4" fmla="*/ 39369 h 1211036"/>
              <a:gd name="connsiteX5" fmla="*/ 1949113 w 1952504"/>
              <a:gd name="connsiteY5" fmla="*/ 109445 h 1211036"/>
              <a:gd name="connsiteX6" fmla="*/ 1933264 w 1952504"/>
              <a:gd name="connsiteY6" fmla="*/ 546536 h 1211036"/>
              <a:gd name="connsiteX7" fmla="*/ 1921928 w 1952504"/>
              <a:gd name="connsiteY7" fmla="*/ 1078578 h 1211036"/>
              <a:gd name="connsiteX8" fmla="*/ 1852998 w 1952504"/>
              <a:gd name="connsiteY8" fmla="*/ 1174156 h 1211036"/>
              <a:gd name="connsiteX9" fmla="*/ 1742635 w 1952504"/>
              <a:gd name="connsiteY9" fmla="*/ 1206802 h 1211036"/>
              <a:gd name="connsiteX10" fmla="*/ 1674507 w 1952504"/>
              <a:gd name="connsiteY10" fmla="*/ 1204490 h 1211036"/>
              <a:gd name="connsiteX11" fmla="*/ 709411 w 1952504"/>
              <a:gd name="connsiteY11" fmla="*/ 1206576 h 1211036"/>
              <a:gd name="connsiteX12" fmla="*/ 569363 w 1952504"/>
              <a:gd name="connsiteY12" fmla="*/ 1204227 h 1211036"/>
              <a:gd name="connsiteX13" fmla="*/ 207703 w 1952504"/>
              <a:gd name="connsiteY13" fmla="*/ 1209002 h 1211036"/>
              <a:gd name="connsiteX14" fmla="*/ 98440 w 1952504"/>
              <a:gd name="connsiteY14" fmla="*/ 1165705 h 1211036"/>
              <a:gd name="connsiteX15" fmla="*/ 53168 w 1952504"/>
              <a:gd name="connsiteY15" fmla="*/ 1071491 h 1211036"/>
              <a:gd name="connsiteX16" fmla="*/ 40957 w 1952504"/>
              <a:gd name="connsiteY16" fmla="*/ 941331 h 1211036"/>
              <a:gd name="connsiteX17" fmla="*/ 36337 w 1952504"/>
              <a:gd name="connsiteY17" fmla="*/ 866378 h 1211036"/>
              <a:gd name="connsiteX18" fmla="*/ 26023 w 1952504"/>
              <a:gd name="connsiteY18" fmla="*/ 720602 h 1211036"/>
              <a:gd name="connsiteX19" fmla="*/ 124 w 1952504"/>
              <a:gd name="connsiteY19" fmla="*/ 55326 h 1211036"/>
              <a:gd name="connsiteX0" fmla="*/ 124 w 1955521"/>
              <a:gd name="connsiteY0" fmla="*/ 55326 h 1211036"/>
              <a:gd name="connsiteX1" fmla="*/ 20596 w 1955521"/>
              <a:gd name="connsiteY1" fmla="*/ 38267 h 1211036"/>
              <a:gd name="connsiteX2" fmla="*/ 105564 w 1955521"/>
              <a:gd name="connsiteY2" fmla="*/ 54116 h 1211036"/>
              <a:gd name="connsiteX3" fmla="*/ 297293 w 1955521"/>
              <a:gd name="connsiteY3" fmla="*/ 41679 h 1211036"/>
              <a:gd name="connsiteX4" fmla="*/ 1864034 w 1955521"/>
              <a:gd name="connsiteY4" fmla="*/ 39369 h 1211036"/>
              <a:gd name="connsiteX5" fmla="*/ 1949113 w 1955521"/>
              <a:gd name="connsiteY5" fmla="*/ 109445 h 1211036"/>
              <a:gd name="connsiteX6" fmla="*/ 1945217 w 1955521"/>
              <a:gd name="connsiteY6" fmla="*/ 546536 h 1211036"/>
              <a:gd name="connsiteX7" fmla="*/ 1921928 w 1955521"/>
              <a:gd name="connsiteY7" fmla="*/ 1078578 h 1211036"/>
              <a:gd name="connsiteX8" fmla="*/ 1852998 w 1955521"/>
              <a:gd name="connsiteY8" fmla="*/ 1174156 h 1211036"/>
              <a:gd name="connsiteX9" fmla="*/ 1742635 w 1955521"/>
              <a:gd name="connsiteY9" fmla="*/ 1206802 h 1211036"/>
              <a:gd name="connsiteX10" fmla="*/ 1674507 w 1955521"/>
              <a:gd name="connsiteY10" fmla="*/ 1204490 h 1211036"/>
              <a:gd name="connsiteX11" fmla="*/ 709411 w 1955521"/>
              <a:gd name="connsiteY11" fmla="*/ 1206576 h 1211036"/>
              <a:gd name="connsiteX12" fmla="*/ 569363 w 1955521"/>
              <a:gd name="connsiteY12" fmla="*/ 1204227 h 1211036"/>
              <a:gd name="connsiteX13" fmla="*/ 207703 w 1955521"/>
              <a:gd name="connsiteY13" fmla="*/ 1209002 h 1211036"/>
              <a:gd name="connsiteX14" fmla="*/ 98440 w 1955521"/>
              <a:gd name="connsiteY14" fmla="*/ 1165705 h 1211036"/>
              <a:gd name="connsiteX15" fmla="*/ 53168 w 1955521"/>
              <a:gd name="connsiteY15" fmla="*/ 1071491 h 1211036"/>
              <a:gd name="connsiteX16" fmla="*/ 40957 w 1955521"/>
              <a:gd name="connsiteY16" fmla="*/ 941331 h 1211036"/>
              <a:gd name="connsiteX17" fmla="*/ 36337 w 1955521"/>
              <a:gd name="connsiteY17" fmla="*/ 866378 h 1211036"/>
              <a:gd name="connsiteX18" fmla="*/ 26023 w 1955521"/>
              <a:gd name="connsiteY18" fmla="*/ 720602 h 1211036"/>
              <a:gd name="connsiteX19" fmla="*/ 124 w 1955521"/>
              <a:gd name="connsiteY19" fmla="*/ 55326 h 1211036"/>
              <a:gd name="connsiteX0" fmla="*/ 124 w 1960163"/>
              <a:gd name="connsiteY0" fmla="*/ 55326 h 1211036"/>
              <a:gd name="connsiteX1" fmla="*/ 20596 w 1960163"/>
              <a:gd name="connsiteY1" fmla="*/ 38267 h 1211036"/>
              <a:gd name="connsiteX2" fmla="*/ 105564 w 1960163"/>
              <a:gd name="connsiteY2" fmla="*/ 54116 h 1211036"/>
              <a:gd name="connsiteX3" fmla="*/ 297293 w 1960163"/>
              <a:gd name="connsiteY3" fmla="*/ 41679 h 1211036"/>
              <a:gd name="connsiteX4" fmla="*/ 1864034 w 1960163"/>
              <a:gd name="connsiteY4" fmla="*/ 39369 h 1211036"/>
              <a:gd name="connsiteX5" fmla="*/ 1955089 w 1960163"/>
              <a:gd name="connsiteY5" fmla="*/ 55657 h 1211036"/>
              <a:gd name="connsiteX6" fmla="*/ 1945217 w 1960163"/>
              <a:gd name="connsiteY6" fmla="*/ 546536 h 1211036"/>
              <a:gd name="connsiteX7" fmla="*/ 1921928 w 1960163"/>
              <a:gd name="connsiteY7" fmla="*/ 1078578 h 1211036"/>
              <a:gd name="connsiteX8" fmla="*/ 1852998 w 1960163"/>
              <a:gd name="connsiteY8" fmla="*/ 1174156 h 1211036"/>
              <a:gd name="connsiteX9" fmla="*/ 1742635 w 1960163"/>
              <a:gd name="connsiteY9" fmla="*/ 1206802 h 1211036"/>
              <a:gd name="connsiteX10" fmla="*/ 1674507 w 1960163"/>
              <a:gd name="connsiteY10" fmla="*/ 1204490 h 1211036"/>
              <a:gd name="connsiteX11" fmla="*/ 709411 w 1960163"/>
              <a:gd name="connsiteY11" fmla="*/ 1206576 h 1211036"/>
              <a:gd name="connsiteX12" fmla="*/ 569363 w 1960163"/>
              <a:gd name="connsiteY12" fmla="*/ 1204227 h 1211036"/>
              <a:gd name="connsiteX13" fmla="*/ 207703 w 1960163"/>
              <a:gd name="connsiteY13" fmla="*/ 1209002 h 1211036"/>
              <a:gd name="connsiteX14" fmla="*/ 98440 w 1960163"/>
              <a:gd name="connsiteY14" fmla="*/ 1165705 h 1211036"/>
              <a:gd name="connsiteX15" fmla="*/ 53168 w 1960163"/>
              <a:gd name="connsiteY15" fmla="*/ 1071491 h 1211036"/>
              <a:gd name="connsiteX16" fmla="*/ 40957 w 1960163"/>
              <a:gd name="connsiteY16" fmla="*/ 941331 h 1211036"/>
              <a:gd name="connsiteX17" fmla="*/ 36337 w 1960163"/>
              <a:gd name="connsiteY17" fmla="*/ 866378 h 1211036"/>
              <a:gd name="connsiteX18" fmla="*/ 26023 w 1960163"/>
              <a:gd name="connsiteY18" fmla="*/ 720602 h 1211036"/>
              <a:gd name="connsiteX19" fmla="*/ 124 w 1960163"/>
              <a:gd name="connsiteY19" fmla="*/ 55326 h 1211036"/>
              <a:gd name="connsiteX0" fmla="*/ 124 w 1972256"/>
              <a:gd name="connsiteY0" fmla="*/ 55326 h 1211036"/>
              <a:gd name="connsiteX1" fmla="*/ 20596 w 1972256"/>
              <a:gd name="connsiteY1" fmla="*/ 38267 h 1211036"/>
              <a:gd name="connsiteX2" fmla="*/ 105564 w 1972256"/>
              <a:gd name="connsiteY2" fmla="*/ 54116 h 1211036"/>
              <a:gd name="connsiteX3" fmla="*/ 297293 w 1972256"/>
              <a:gd name="connsiteY3" fmla="*/ 41679 h 1211036"/>
              <a:gd name="connsiteX4" fmla="*/ 1864034 w 1972256"/>
              <a:gd name="connsiteY4" fmla="*/ 39369 h 1211036"/>
              <a:gd name="connsiteX5" fmla="*/ 1955089 w 1972256"/>
              <a:gd name="connsiteY5" fmla="*/ 55657 h 1211036"/>
              <a:gd name="connsiteX6" fmla="*/ 1945217 w 1972256"/>
              <a:gd name="connsiteY6" fmla="*/ 546536 h 1211036"/>
              <a:gd name="connsiteX7" fmla="*/ 1921928 w 1972256"/>
              <a:gd name="connsiteY7" fmla="*/ 1078578 h 1211036"/>
              <a:gd name="connsiteX8" fmla="*/ 1852998 w 1972256"/>
              <a:gd name="connsiteY8" fmla="*/ 1174156 h 1211036"/>
              <a:gd name="connsiteX9" fmla="*/ 1742635 w 1972256"/>
              <a:gd name="connsiteY9" fmla="*/ 1206802 h 1211036"/>
              <a:gd name="connsiteX10" fmla="*/ 1674507 w 1972256"/>
              <a:gd name="connsiteY10" fmla="*/ 1204490 h 1211036"/>
              <a:gd name="connsiteX11" fmla="*/ 709411 w 1972256"/>
              <a:gd name="connsiteY11" fmla="*/ 1206576 h 1211036"/>
              <a:gd name="connsiteX12" fmla="*/ 569363 w 1972256"/>
              <a:gd name="connsiteY12" fmla="*/ 1204227 h 1211036"/>
              <a:gd name="connsiteX13" fmla="*/ 207703 w 1972256"/>
              <a:gd name="connsiteY13" fmla="*/ 1209002 h 1211036"/>
              <a:gd name="connsiteX14" fmla="*/ 98440 w 1972256"/>
              <a:gd name="connsiteY14" fmla="*/ 1165705 h 1211036"/>
              <a:gd name="connsiteX15" fmla="*/ 53168 w 1972256"/>
              <a:gd name="connsiteY15" fmla="*/ 1071491 h 1211036"/>
              <a:gd name="connsiteX16" fmla="*/ 40957 w 1972256"/>
              <a:gd name="connsiteY16" fmla="*/ 941331 h 1211036"/>
              <a:gd name="connsiteX17" fmla="*/ 36337 w 1972256"/>
              <a:gd name="connsiteY17" fmla="*/ 866378 h 1211036"/>
              <a:gd name="connsiteX18" fmla="*/ 26023 w 1972256"/>
              <a:gd name="connsiteY18" fmla="*/ 720602 h 1211036"/>
              <a:gd name="connsiteX19" fmla="*/ 124 w 1972256"/>
              <a:gd name="connsiteY19" fmla="*/ 55326 h 1211036"/>
              <a:gd name="connsiteX0" fmla="*/ 124 w 1955091"/>
              <a:gd name="connsiteY0" fmla="*/ 55326 h 1211036"/>
              <a:gd name="connsiteX1" fmla="*/ 20596 w 1955091"/>
              <a:gd name="connsiteY1" fmla="*/ 38267 h 1211036"/>
              <a:gd name="connsiteX2" fmla="*/ 105564 w 1955091"/>
              <a:gd name="connsiteY2" fmla="*/ 54116 h 1211036"/>
              <a:gd name="connsiteX3" fmla="*/ 297293 w 1955091"/>
              <a:gd name="connsiteY3" fmla="*/ 41679 h 1211036"/>
              <a:gd name="connsiteX4" fmla="*/ 1864034 w 1955091"/>
              <a:gd name="connsiteY4" fmla="*/ 39369 h 1211036"/>
              <a:gd name="connsiteX5" fmla="*/ 1955089 w 1955091"/>
              <a:gd name="connsiteY5" fmla="*/ 55657 h 1211036"/>
              <a:gd name="connsiteX6" fmla="*/ 1945217 w 1955091"/>
              <a:gd name="connsiteY6" fmla="*/ 546536 h 1211036"/>
              <a:gd name="connsiteX7" fmla="*/ 1921928 w 1955091"/>
              <a:gd name="connsiteY7" fmla="*/ 1078578 h 1211036"/>
              <a:gd name="connsiteX8" fmla="*/ 1852998 w 1955091"/>
              <a:gd name="connsiteY8" fmla="*/ 1174156 h 1211036"/>
              <a:gd name="connsiteX9" fmla="*/ 1742635 w 1955091"/>
              <a:gd name="connsiteY9" fmla="*/ 1206802 h 1211036"/>
              <a:gd name="connsiteX10" fmla="*/ 1674507 w 1955091"/>
              <a:gd name="connsiteY10" fmla="*/ 1204490 h 1211036"/>
              <a:gd name="connsiteX11" fmla="*/ 709411 w 1955091"/>
              <a:gd name="connsiteY11" fmla="*/ 1206576 h 1211036"/>
              <a:gd name="connsiteX12" fmla="*/ 569363 w 1955091"/>
              <a:gd name="connsiteY12" fmla="*/ 1204227 h 1211036"/>
              <a:gd name="connsiteX13" fmla="*/ 207703 w 1955091"/>
              <a:gd name="connsiteY13" fmla="*/ 1209002 h 1211036"/>
              <a:gd name="connsiteX14" fmla="*/ 98440 w 1955091"/>
              <a:gd name="connsiteY14" fmla="*/ 1165705 h 1211036"/>
              <a:gd name="connsiteX15" fmla="*/ 53168 w 1955091"/>
              <a:gd name="connsiteY15" fmla="*/ 1071491 h 1211036"/>
              <a:gd name="connsiteX16" fmla="*/ 40957 w 1955091"/>
              <a:gd name="connsiteY16" fmla="*/ 941331 h 1211036"/>
              <a:gd name="connsiteX17" fmla="*/ 36337 w 1955091"/>
              <a:gd name="connsiteY17" fmla="*/ 866378 h 1211036"/>
              <a:gd name="connsiteX18" fmla="*/ 26023 w 1955091"/>
              <a:gd name="connsiteY18" fmla="*/ 720602 h 1211036"/>
              <a:gd name="connsiteX19" fmla="*/ 124 w 1955091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297293 w 1955089"/>
              <a:gd name="connsiteY3" fmla="*/ 4167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124 w 1955089"/>
              <a:gd name="connsiteY0" fmla="*/ 55326 h 1211036"/>
              <a:gd name="connsiteX1" fmla="*/ 20596 w 1955089"/>
              <a:gd name="connsiteY1" fmla="*/ 38267 h 1211036"/>
              <a:gd name="connsiteX2" fmla="*/ 105564 w 1955089"/>
              <a:gd name="connsiteY2" fmla="*/ 54116 h 1211036"/>
              <a:gd name="connsiteX3" fmla="*/ 544943 w 1955089"/>
              <a:gd name="connsiteY3" fmla="*/ 37869 h 1211036"/>
              <a:gd name="connsiteX4" fmla="*/ 1490654 w 1955089"/>
              <a:gd name="connsiteY4" fmla="*/ 43179 h 1211036"/>
              <a:gd name="connsiteX5" fmla="*/ 1955089 w 1955089"/>
              <a:gd name="connsiteY5" fmla="*/ 55657 h 1211036"/>
              <a:gd name="connsiteX6" fmla="*/ 1945217 w 1955089"/>
              <a:gd name="connsiteY6" fmla="*/ 546536 h 1211036"/>
              <a:gd name="connsiteX7" fmla="*/ 1921928 w 1955089"/>
              <a:gd name="connsiteY7" fmla="*/ 1078578 h 1211036"/>
              <a:gd name="connsiteX8" fmla="*/ 1852998 w 1955089"/>
              <a:gd name="connsiteY8" fmla="*/ 1174156 h 1211036"/>
              <a:gd name="connsiteX9" fmla="*/ 1742635 w 1955089"/>
              <a:gd name="connsiteY9" fmla="*/ 1206802 h 1211036"/>
              <a:gd name="connsiteX10" fmla="*/ 1674507 w 1955089"/>
              <a:gd name="connsiteY10" fmla="*/ 1204490 h 1211036"/>
              <a:gd name="connsiteX11" fmla="*/ 709411 w 1955089"/>
              <a:gd name="connsiteY11" fmla="*/ 1206576 h 1211036"/>
              <a:gd name="connsiteX12" fmla="*/ 569363 w 1955089"/>
              <a:gd name="connsiteY12" fmla="*/ 1204227 h 1211036"/>
              <a:gd name="connsiteX13" fmla="*/ 207703 w 1955089"/>
              <a:gd name="connsiteY13" fmla="*/ 1209002 h 1211036"/>
              <a:gd name="connsiteX14" fmla="*/ 98440 w 1955089"/>
              <a:gd name="connsiteY14" fmla="*/ 1165705 h 1211036"/>
              <a:gd name="connsiteX15" fmla="*/ 53168 w 1955089"/>
              <a:gd name="connsiteY15" fmla="*/ 1071491 h 1211036"/>
              <a:gd name="connsiteX16" fmla="*/ 40957 w 1955089"/>
              <a:gd name="connsiteY16" fmla="*/ 941331 h 1211036"/>
              <a:gd name="connsiteX17" fmla="*/ 36337 w 1955089"/>
              <a:gd name="connsiteY17" fmla="*/ 866378 h 1211036"/>
              <a:gd name="connsiteX18" fmla="*/ 26023 w 1955089"/>
              <a:gd name="connsiteY18" fmla="*/ 720602 h 1211036"/>
              <a:gd name="connsiteX19" fmla="*/ 124 w 1955089"/>
              <a:gd name="connsiteY19" fmla="*/ 55326 h 1211036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492990 w 1957425"/>
              <a:gd name="connsiteY4" fmla="*/ 4269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7366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  <a:gd name="connsiteX0" fmla="*/ 2460 w 1957425"/>
              <a:gd name="connsiteY0" fmla="*/ 54838 h 1210548"/>
              <a:gd name="connsiteX1" fmla="*/ 22932 w 1957425"/>
              <a:gd name="connsiteY1" fmla="*/ 37779 h 1210548"/>
              <a:gd name="connsiteX2" fmla="*/ 195530 w 1957425"/>
              <a:gd name="connsiteY2" fmla="*/ 42198 h 1210548"/>
              <a:gd name="connsiteX3" fmla="*/ 547279 w 1957425"/>
              <a:gd name="connsiteY3" fmla="*/ 37381 h 1210548"/>
              <a:gd name="connsiteX4" fmla="*/ 1504420 w 1957425"/>
              <a:gd name="connsiteY4" fmla="*/ 27451 h 1210548"/>
              <a:gd name="connsiteX5" fmla="*/ 1957425 w 1957425"/>
              <a:gd name="connsiteY5" fmla="*/ 55169 h 1210548"/>
              <a:gd name="connsiteX6" fmla="*/ 1947553 w 1957425"/>
              <a:gd name="connsiteY6" fmla="*/ 546048 h 1210548"/>
              <a:gd name="connsiteX7" fmla="*/ 1924264 w 1957425"/>
              <a:gd name="connsiteY7" fmla="*/ 1078090 h 1210548"/>
              <a:gd name="connsiteX8" fmla="*/ 1855334 w 1957425"/>
              <a:gd name="connsiteY8" fmla="*/ 1181288 h 1210548"/>
              <a:gd name="connsiteX9" fmla="*/ 1744971 w 1957425"/>
              <a:gd name="connsiteY9" fmla="*/ 1206314 h 1210548"/>
              <a:gd name="connsiteX10" fmla="*/ 1676843 w 1957425"/>
              <a:gd name="connsiteY10" fmla="*/ 1204002 h 1210548"/>
              <a:gd name="connsiteX11" fmla="*/ 711747 w 1957425"/>
              <a:gd name="connsiteY11" fmla="*/ 1206088 h 1210548"/>
              <a:gd name="connsiteX12" fmla="*/ 571699 w 1957425"/>
              <a:gd name="connsiteY12" fmla="*/ 1203739 h 1210548"/>
              <a:gd name="connsiteX13" fmla="*/ 210039 w 1957425"/>
              <a:gd name="connsiteY13" fmla="*/ 1208514 h 1210548"/>
              <a:gd name="connsiteX14" fmla="*/ 100776 w 1957425"/>
              <a:gd name="connsiteY14" fmla="*/ 1165217 h 1210548"/>
              <a:gd name="connsiteX15" fmla="*/ 55504 w 1957425"/>
              <a:gd name="connsiteY15" fmla="*/ 1071003 h 1210548"/>
              <a:gd name="connsiteX16" fmla="*/ 43293 w 1957425"/>
              <a:gd name="connsiteY16" fmla="*/ 940843 h 1210548"/>
              <a:gd name="connsiteX17" fmla="*/ 38673 w 1957425"/>
              <a:gd name="connsiteY17" fmla="*/ 865890 h 1210548"/>
              <a:gd name="connsiteX18" fmla="*/ 28359 w 1957425"/>
              <a:gd name="connsiteY18" fmla="*/ 720114 h 1210548"/>
              <a:gd name="connsiteX19" fmla="*/ 2460 w 1957425"/>
              <a:gd name="connsiteY19" fmla="*/ 54838 h 1210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957425" h="1210548">
                <a:moveTo>
                  <a:pt x="2460" y="54838"/>
                </a:moveTo>
                <a:cubicBezTo>
                  <a:pt x="1556" y="-58884"/>
                  <a:pt x="-9246" y="39886"/>
                  <a:pt x="22932" y="37779"/>
                </a:cubicBezTo>
                <a:cubicBezTo>
                  <a:pt x="55110" y="35672"/>
                  <a:pt x="108139" y="42264"/>
                  <a:pt x="195530" y="42198"/>
                </a:cubicBezTo>
                <a:cubicBezTo>
                  <a:pt x="282921" y="42132"/>
                  <a:pt x="483064" y="53435"/>
                  <a:pt x="547279" y="37381"/>
                </a:cubicBezTo>
                <a:cubicBezTo>
                  <a:pt x="1855024" y="70075"/>
                  <a:pt x="727839" y="57319"/>
                  <a:pt x="1504420" y="27451"/>
                </a:cubicBezTo>
                <a:cubicBezTo>
                  <a:pt x="1543749" y="37283"/>
                  <a:pt x="1957861" y="26953"/>
                  <a:pt x="1957425" y="55169"/>
                </a:cubicBezTo>
                <a:cubicBezTo>
                  <a:pt x="1956634" y="106386"/>
                  <a:pt x="1953847" y="400918"/>
                  <a:pt x="1947553" y="546048"/>
                </a:cubicBezTo>
                <a:cubicBezTo>
                  <a:pt x="1958544" y="772731"/>
                  <a:pt x="1939634" y="972217"/>
                  <a:pt x="1924264" y="1078090"/>
                </a:cubicBezTo>
                <a:cubicBezTo>
                  <a:pt x="1908894" y="1183963"/>
                  <a:pt x="1885216" y="1159917"/>
                  <a:pt x="1855334" y="1181288"/>
                </a:cubicBezTo>
                <a:cubicBezTo>
                  <a:pt x="1825452" y="1202659"/>
                  <a:pt x="1789216" y="1201398"/>
                  <a:pt x="1744971" y="1206314"/>
                </a:cubicBezTo>
                <a:cubicBezTo>
                  <a:pt x="1730223" y="1211230"/>
                  <a:pt x="1835399" y="1207452"/>
                  <a:pt x="1676843" y="1204002"/>
                </a:cubicBezTo>
                <a:cubicBezTo>
                  <a:pt x="1355219" y="1197004"/>
                  <a:pt x="1033446" y="1205393"/>
                  <a:pt x="711747" y="1206088"/>
                </a:cubicBezTo>
                <a:cubicBezTo>
                  <a:pt x="696999" y="1211004"/>
                  <a:pt x="655317" y="1203335"/>
                  <a:pt x="571699" y="1203739"/>
                </a:cubicBezTo>
                <a:cubicBezTo>
                  <a:pt x="488081" y="1204143"/>
                  <a:pt x="288526" y="1214934"/>
                  <a:pt x="210039" y="1208514"/>
                </a:cubicBezTo>
                <a:cubicBezTo>
                  <a:pt x="131552" y="1202094"/>
                  <a:pt x="126532" y="1188135"/>
                  <a:pt x="100776" y="1165217"/>
                </a:cubicBezTo>
                <a:cubicBezTo>
                  <a:pt x="75020" y="1142299"/>
                  <a:pt x="73120" y="1128237"/>
                  <a:pt x="55504" y="1071003"/>
                </a:cubicBezTo>
                <a:cubicBezTo>
                  <a:pt x="39431" y="977212"/>
                  <a:pt x="46098" y="975029"/>
                  <a:pt x="43293" y="940843"/>
                </a:cubicBezTo>
                <a:cubicBezTo>
                  <a:pt x="40488" y="906658"/>
                  <a:pt x="43157" y="890553"/>
                  <a:pt x="38673" y="865890"/>
                </a:cubicBezTo>
                <a:cubicBezTo>
                  <a:pt x="33324" y="836468"/>
                  <a:pt x="33275" y="749611"/>
                  <a:pt x="28359" y="720114"/>
                </a:cubicBezTo>
                <a:cubicBezTo>
                  <a:pt x="8059" y="253203"/>
                  <a:pt x="3364" y="168560"/>
                  <a:pt x="2460" y="54838"/>
                </a:cubicBez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041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 puts 4 litres of water in bucket A.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then pours 3 litres from bucket A into bucket B.   </a:t>
            </a:r>
          </a:p>
          <a:p>
            <a:pPr lvl="0">
              <a:defRPr/>
            </a:pPr>
            <a:endParaRPr lang="en-GB" sz="40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40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r>
              <a:rPr lang="en-GB" sz="4000" dirty="0">
                <a:solidFill>
                  <a:prstClr val="black"/>
                </a:solidFill>
                <a:latin typeface="Gill Sans MT" panose="020B0502020104020203" pitchFamily="34" charset="0"/>
              </a:rPr>
              <a:t>				</a:t>
            </a:r>
            <a:r>
              <a:rPr lang="en-GB" sz="40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			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         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B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sentence is correct?     </a:t>
            </a:r>
            <a:endParaRPr lang="en-GB" sz="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is more in bucket A.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is less in bucket A.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equal amounts in each bucket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9149" y="1849697"/>
            <a:ext cx="1407499" cy="131042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7670" y="1849697"/>
            <a:ext cx="1407499" cy="1310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818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wants to  measure 2 litres of water into a tub. She only has a 5 litre and a 3 litre container. </a:t>
            </a:r>
          </a:p>
          <a:p>
            <a:pPr lvl="0">
              <a:defRPr/>
            </a:pPr>
            <a:endParaRPr lang="en-GB" sz="2800" dirty="0" smtClean="0">
              <a:solidFill>
                <a:srgbClr val="FF0066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srgbClr val="FF0066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srgbClr val="FF0066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srgbClr val="FF0066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srgbClr val="FF0066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srgbClr val="FF0066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srgbClr val="FF0066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srgbClr val="FF0066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can she use both containers to measure 2 litres?</a:t>
            </a:r>
            <a:endParaRPr lang="en-GB" sz="2800" dirty="0">
              <a:solidFill>
                <a:srgbClr val="FF0066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095" y="2109009"/>
            <a:ext cx="1429062" cy="98688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2497" y="2421659"/>
            <a:ext cx="1917514" cy="178527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1988" y="2109008"/>
            <a:ext cx="1340054" cy="138119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767666" y="2799606"/>
            <a:ext cx="804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5 l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917691" y="3228595"/>
            <a:ext cx="804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3</a:t>
            </a:r>
            <a:r>
              <a:rPr lang="en-GB" sz="2800" noProof="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l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9880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3 bowls each have more than 20</a:t>
            </a:r>
            <a:r>
              <a:rPr lang="en-US" sz="2800" i="1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l of water in but less than 50</a:t>
            </a:r>
            <a:r>
              <a:rPr lang="en-US" sz="2800" i="1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l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green bowl has 5 l more than the red bowl. 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blue bowl has 10 l more than the green bowl. 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How much could each bowl have in?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r="65052"/>
          <a:stretch/>
        </p:blipFill>
        <p:spPr>
          <a:xfrm>
            <a:off x="2842612" y="4730544"/>
            <a:ext cx="1483728" cy="14351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34600" r="33897"/>
          <a:stretch/>
        </p:blipFill>
        <p:spPr>
          <a:xfrm>
            <a:off x="4347087" y="4730543"/>
            <a:ext cx="1337481" cy="14351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65753" r="2422"/>
          <a:stretch/>
        </p:blipFill>
        <p:spPr>
          <a:xfrm>
            <a:off x="5684568" y="4730542"/>
            <a:ext cx="1351129" cy="1435125"/>
          </a:xfrm>
          <a:prstGeom prst="rect">
            <a:avLst/>
          </a:prstGeom>
        </p:spPr>
      </p:pic>
      <p:pic>
        <p:nvPicPr>
          <p:cNvPr id="3" name="Picture 6"/>
          <p:cNvPicPr>
            <a:picLocks noChangeAspect="1"/>
          </p:cNvPicPr>
          <p:nvPr/>
        </p:nvPicPr>
        <p:blipFill rotWithShape="1">
          <a:blip r:embed="rId3"/>
          <a:srcRect l="34600" r="33897"/>
          <a:stretch/>
        </p:blipFill>
        <p:spPr>
          <a:xfrm>
            <a:off x="4347087" y="4730543"/>
            <a:ext cx="1337481" cy="1435125"/>
          </a:xfrm>
          <a:prstGeom prst="rect">
            <a:avLst/>
          </a:prstGeom>
        </p:spPr>
      </p:pic>
      <p:pic>
        <p:nvPicPr>
          <p:cNvPr id="4" name="Picture 7"/>
          <p:cNvPicPr>
            <a:picLocks noChangeAspect="1"/>
          </p:cNvPicPr>
          <p:nvPr/>
        </p:nvPicPr>
        <p:blipFill rotWithShape="1">
          <a:blip r:embed="rId3"/>
          <a:srcRect l="65753" r="2422"/>
          <a:stretch/>
        </p:blipFill>
        <p:spPr>
          <a:xfrm>
            <a:off x="5684568" y="4730542"/>
            <a:ext cx="1351129" cy="143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266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Mollie took the temperature at 12 p.m. and again at 5 p.m.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was a difference of 7°C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could the temperatures be?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56801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same and what is different about the thermometers/temperatures?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0826" y="2073870"/>
            <a:ext cx="1147790" cy="3423749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253273" y="3393617"/>
            <a:ext cx="262260" cy="1531082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9890" y="2049308"/>
            <a:ext cx="1160904" cy="3472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62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733C0BC-C241-46AF-963C-CBDED36083B0}">
  <ds:schemaRefs>
    <ds:schemaRef ds:uri="http://schemas.microsoft.com/office/2006/documentManagement/types"/>
    <ds:schemaRef ds:uri="http://schemas.openxmlformats.org/package/2006/metadata/core-properties"/>
    <ds:schemaRef ds:uri="http://purl.org/dc/terms/"/>
    <ds:schemaRef ds:uri="http://schemas.microsoft.com/office/2006/metadata/properties"/>
    <ds:schemaRef ds:uri="http://purl.org/dc/dcmitype/"/>
    <ds:schemaRef ds:uri="http://purl.org/dc/elements/1.1/"/>
    <ds:schemaRef ds:uri="http://schemas.microsoft.com/office/infopath/2007/PartnerControls"/>
    <ds:schemaRef ds:uri="522d4c35-b548-4432-90ae-af4376e1c4b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2263</TotalTime>
  <Words>439</Words>
  <Application>Microsoft Office PowerPoint</Application>
  <PresentationFormat>A4 Paper (210x297 mm)</PresentationFormat>
  <Paragraphs>209</Paragraphs>
  <Slides>18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8" baseType="lpstr">
      <vt:lpstr>Arial</vt:lpstr>
      <vt:lpstr>Bariol</vt:lpstr>
      <vt:lpstr>Bariol Bold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128</cp:revision>
  <dcterms:created xsi:type="dcterms:W3CDTF">2019-02-04T08:17:32Z</dcterms:created>
  <dcterms:modified xsi:type="dcterms:W3CDTF">2020-03-18T15:31:23Z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